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94" r:id="rId2"/>
  </p:sldMasterIdLst>
  <p:notesMasterIdLst>
    <p:notesMasterId r:id="rId13"/>
  </p:notesMasterIdLst>
  <p:sldIdLst>
    <p:sldId id="256" r:id="rId3"/>
    <p:sldId id="257" r:id="rId4"/>
    <p:sldId id="260" r:id="rId5"/>
    <p:sldId id="261" r:id="rId6"/>
    <p:sldId id="262" r:id="rId7"/>
    <p:sldId id="263" r:id="rId8"/>
    <p:sldId id="264" r:id="rId9"/>
    <p:sldId id="267" r:id="rId10"/>
    <p:sldId id="265" r:id="rId11"/>
    <p:sldId id="266" r:id="rId12"/>
  </p:sldIdLst>
  <p:sldSz cx="12192000" cy="6858000"/>
  <p:notesSz cx="6858000" cy="9144000"/>
  <p:embeddedFontLst>
    <p:embeddedFont>
      <p:font typeface="Calibri" panose="020F0502020204030204" pitchFamily="34" charset="0"/>
      <p:regular r:id="rId14"/>
      <p:bold r:id="rId15"/>
      <p:italic r:id="rId16"/>
      <p:boldItalic r:id="rId17"/>
    </p:embeddedFont>
    <p:embeddedFont>
      <p:font typeface="Caveat" panose="020B0604020202020204" charset="0"/>
      <p:regular r:id="rId18"/>
      <p:bold r:id="rId19"/>
    </p:embeddedFont>
    <p:embeddedFont>
      <p:font typeface="Cookie" panose="020B0604020202020204" charset="0"/>
      <p:regular r:id="rId20"/>
    </p:embeddedFont>
    <p:embeddedFont>
      <p:font typeface="Montserrat" panose="020B0604020202020204" charset="0"/>
      <p:regular r:id="rId21"/>
      <p:bold r:id="rId22"/>
      <p:italic r:id="rId23"/>
      <p:boldItalic r:id="rId24"/>
    </p:embeddedFont>
    <p:embeddedFont>
      <p:font typeface="Oswald" panose="020B0604020202020204" charset="0"/>
      <p:regular r:id="rId25"/>
      <p:bold r:id="rId26"/>
    </p:embeddedFont>
    <p:embeddedFont>
      <p:font typeface="Playfair Display" panose="020B0604020202020204" charset="0"/>
      <p:regular r:id="rId27"/>
      <p:bold r:id="rId28"/>
      <p:italic r:id="rId29"/>
      <p:boldItalic r:id="rId30"/>
    </p:embeddedFont>
    <p:embeddedFont>
      <p:font typeface="Roboto" panose="020B0604020202020204" charset="0"/>
      <p:regular r:id="rId31"/>
      <p:bold r:id="rId32"/>
      <p:italic r:id="rId33"/>
      <p:boldItalic r:id="rId34"/>
    </p:embeddedFont>
    <p:embeddedFont>
      <p:font typeface="Trebuchet MS" panose="020B0603020202020204" pitchFamily="34" charset="0"/>
      <p:regular r:id="rId35"/>
      <p:bold r:id="rId36"/>
      <p:italic r:id="rId37"/>
      <p:boldItalic r:id="rId38"/>
    </p:embeddedFont>
    <p:embeddedFont>
      <p:font typeface="Wingdings 3" panose="05040102010807070707" pitchFamily="18" charset="2"/>
      <p:regular r:id="rId3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0" roundtripDataSignature="AMtx7mhQWsXwCSS8d8U2GLuxfLXAAVKtJ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notesMaster" Target="notesMasters/notesMaster1.xml"/><Relationship Id="rId18" Type="http://schemas.openxmlformats.org/officeDocument/2006/relationships/font" Target="fonts/font5.fntdata"/><Relationship Id="rId26" Type="http://schemas.openxmlformats.org/officeDocument/2006/relationships/font" Target="fonts/font13.fntdata"/><Relationship Id="rId39" Type="http://schemas.openxmlformats.org/officeDocument/2006/relationships/font" Target="fonts/font26.fntdata"/><Relationship Id="rId21" Type="http://schemas.openxmlformats.org/officeDocument/2006/relationships/font" Target="fonts/font8.fntdata"/><Relationship Id="rId34" Type="http://schemas.openxmlformats.org/officeDocument/2006/relationships/font" Target="fonts/font21.fntdata"/><Relationship Id="rId42"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font" Target="fonts/font16.fntdata"/><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11.fntdata"/><Relationship Id="rId32" Type="http://schemas.openxmlformats.org/officeDocument/2006/relationships/font" Target="fonts/font19.fntdata"/><Relationship Id="rId37" Type="http://schemas.openxmlformats.org/officeDocument/2006/relationships/font" Target="fonts/font24.fntdata"/><Relationship Id="rId40" Type="http://customschemas.google.com/relationships/presentationmetadata" Target="metadata"/><Relationship Id="rId5" Type="http://schemas.openxmlformats.org/officeDocument/2006/relationships/slide" Target="slides/slide3.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font" Target="fonts/font15.fntdata"/><Relationship Id="rId36" Type="http://schemas.openxmlformats.org/officeDocument/2006/relationships/font" Target="fonts/font23.fntdata"/><Relationship Id="rId10" Type="http://schemas.openxmlformats.org/officeDocument/2006/relationships/slide" Target="slides/slide8.xml"/><Relationship Id="rId19" Type="http://schemas.openxmlformats.org/officeDocument/2006/relationships/font" Target="fonts/font6.fntdata"/><Relationship Id="rId31" Type="http://schemas.openxmlformats.org/officeDocument/2006/relationships/font" Target="fonts/font18.fntdata"/><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font" Target="fonts/font17.fntdata"/><Relationship Id="rId35" Type="http://schemas.openxmlformats.org/officeDocument/2006/relationships/font" Target="fonts/font22.fntdata"/><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font" Target="fonts/font4.fntdata"/><Relationship Id="rId25" Type="http://schemas.openxmlformats.org/officeDocument/2006/relationships/font" Target="fonts/font12.fntdata"/><Relationship Id="rId33" Type="http://schemas.openxmlformats.org/officeDocument/2006/relationships/font" Target="fonts/font20.fntdata"/><Relationship Id="rId38" Type="http://schemas.openxmlformats.org/officeDocument/2006/relationships/font" Target="fonts/font2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f8fd5d2cf8_0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4" name="Google Shape;324;gf8fd5d2cf8_0_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31" name="Google Shape;33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f8e82c078f_0_1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58" name="Google Shape;358;gf8e82c078f_0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67" name="Google Shape;36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g10ffe33e95f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4" name="Google Shape;374;g10ffe33e95f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80" name="Google Shape;38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1027c9c2716_0_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87" name="Google Shape;387;g1027c9c2716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1027c9c2716_0_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87" name="Google Shape;387;g1027c9c2716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15168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g1027c9c2716_0_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97" name="Google Shape;397;g1027c9c2716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07" name="Google Shape;40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gf8fd5d2cf8_0_66"/>
          <p:cNvSpPr/>
          <p:nvPr/>
        </p:nvSpPr>
        <p:spPr>
          <a:xfrm>
            <a:off x="5715000" y="0"/>
            <a:ext cx="96300" cy="6858000"/>
          </a:xfrm>
          <a:prstGeom prst="rect">
            <a:avLst/>
          </a:prstGeom>
          <a:solidFill>
            <a:schemeClr val="dk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 name="Google Shape;11;gf8fd5d2cf8_0_66"/>
          <p:cNvSpPr/>
          <p:nvPr/>
        </p:nvSpPr>
        <p:spPr>
          <a:xfrm>
            <a:off x="5811300" y="0"/>
            <a:ext cx="5137500" cy="6858000"/>
          </a:xfrm>
          <a:prstGeom prst="rect">
            <a:avLst/>
          </a:prstGeom>
          <a:solidFill>
            <a:schemeClr val="accent4"/>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 name="Google Shape;12;gf8fd5d2cf8_0_66"/>
          <p:cNvSpPr txBox="1">
            <a:spLocks noGrp="1"/>
          </p:cNvSpPr>
          <p:nvPr>
            <p:ph type="ctrTitle"/>
          </p:nvPr>
        </p:nvSpPr>
        <p:spPr>
          <a:xfrm>
            <a:off x="459000" y="1871800"/>
            <a:ext cx="11274000" cy="2862300"/>
          </a:xfrm>
          <a:prstGeom prst="rect">
            <a:avLst/>
          </a:prstGeom>
          <a:solidFill>
            <a:srgbClr val="FFFFFF"/>
          </a:solidFill>
          <a:ln>
            <a:noFill/>
          </a:ln>
        </p:spPr>
        <p:txBody>
          <a:bodyPr spcFirstLastPara="1" wrap="square" lIns="121900" tIns="121900" rIns="121900" bIns="121900" anchor="ctr" anchorCtr="0">
            <a:normAutofit/>
          </a:bodyPr>
          <a:lstStyle>
            <a:lvl1pPr lvl="0" algn="ctr">
              <a:lnSpc>
                <a:spcPct val="100000"/>
              </a:lnSpc>
              <a:spcBef>
                <a:spcPts val="0"/>
              </a:spcBef>
              <a:spcAft>
                <a:spcPts val="0"/>
              </a:spcAft>
              <a:buSzPts val="9100"/>
              <a:buFont typeface="Playfair Display"/>
              <a:buNone/>
              <a:defRPr sz="9100" b="1">
                <a:latin typeface="Playfair Display"/>
                <a:ea typeface="Playfair Display"/>
                <a:cs typeface="Playfair Display"/>
                <a:sym typeface="Playfair Display"/>
              </a:defRPr>
            </a:lvl1pPr>
            <a:lvl2pPr lvl="1" algn="ctr">
              <a:lnSpc>
                <a:spcPct val="100000"/>
              </a:lnSpc>
              <a:spcBef>
                <a:spcPts val="0"/>
              </a:spcBef>
              <a:spcAft>
                <a:spcPts val="0"/>
              </a:spcAft>
              <a:buSzPts val="9100"/>
              <a:buFont typeface="Playfair Display"/>
              <a:buNone/>
              <a:defRPr sz="9100" b="1">
                <a:latin typeface="Playfair Display"/>
                <a:ea typeface="Playfair Display"/>
                <a:cs typeface="Playfair Display"/>
                <a:sym typeface="Playfair Display"/>
              </a:defRPr>
            </a:lvl2pPr>
            <a:lvl3pPr lvl="2" algn="ctr">
              <a:lnSpc>
                <a:spcPct val="100000"/>
              </a:lnSpc>
              <a:spcBef>
                <a:spcPts val="0"/>
              </a:spcBef>
              <a:spcAft>
                <a:spcPts val="0"/>
              </a:spcAft>
              <a:buSzPts val="9100"/>
              <a:buFont typeface="Playfair Display"/>
              <a:buNone/>
              <a:defRPr sz="9100" b="1">
                <a:latin typeface="Playfair Display"/>
                <a:ea typeface="Playfair Display"/>
                <a:cs typeface="Playfair Display"/>
                <a:sym typeface="Playfair Display"/>
              </a:defRPr>
            </a:lvl3pPr>
            <a:lvl4pPr lvl="3" algn="ctr">
              <a:lnSpc>
                <a:spcPct val="100000"/>
              </a:lnSpc>
              <a:spcBef>
                <a:spcPts val="0"/>
              </a:spcBef>
              <a:spcAft>
                <a:spcPts val="0"/>
              </a:spcAft>
              <a:buSzPts val="9100"/>
              <a:buFont typeface="Playfair Display"/>
              <a:buNone/>
              <a:defRPr sz="9100" b="1">
                <a:latin typeface="Playfair Display"/>
                <a:ea typeface="Playfair Display"/>
                <a:cs typeface="Playfair Display"/>
                <a:sym typeface="Playfair Display"/>
              </a:defRPr>
            </a:lvl4pPr>
            <a:lvl5pPr lvl="4" algn="ctr">
              <a:lnSpc>
                <a:spcPct val="100000"/>
              </a:lnSpc>
              <a:spcBef>
                <a:spcPts val="0"/>
              </a:spcBef>
              <a:spcAft>
                <a:spcPts val="0"/>
              </a:spcAft>
              <a:buSzPts val="9100"/>
              <a:buFont typeface="Playfair Display"/>
              <a:buNone/>
              <a:defRPr sz="9100" b="1">
                <a:latin typeface="Playfair Display"/>
                <a:ea typeface="Playfair Display"/>
                <a:cs typeface="Playfair Display"/>
                <a:sym typeface="Playfair Display"/>
              </a:defRPr>
            </a:lvl5pPr>
            <a:lvl6pPr lvl="5" algn="ctr">
              <a:lnSpc>
                <a:spcPct val="100000"/>
              </a:lnSpc>
              <a:spcBef>
                <a:spcPts val="0"/>
              </a:spcBef>
              <a:spcAft>
                <a:spcPts val="0"/>
              </a:spcAft>
              <a:buSzPts val="9100"/>
              <a:buFont typeface="Playfair Display"/>
              <a:buNone/>
              <a:defRPr sz="9100" b="1">
                <a:latin typeface="Playfair Display"/>
                <a:ea typeface="Playfair Display"/>
                <a:cs typeface="Playfair Display"/>
                <a:sym typeface="Playfair Display"/>
              </a:defRPr>
            </a:lvl6pPr>
            <a:lvl7pPr lvl="6" algn="ctr">
              <a:lnSpc>
                <a:spcPct val="100000"/>
              </a:lnSpc>
              <a:spcBef>
                <a:spcPts val="0"/>
              </a:spcBef>
              <a:spcAft>
                <a:spcPts val="0"/>
              </a:spcAft>
              <a:buSzPts val="9100"/>
              <a:buFont typeface="Playfair Display"/>
              <a:buNone/>
              <a:defRPr sz="9100" b="1">
                <a:latin typeface="Playfair Display"/>
                <a:ea typeface="Playfair Display"/>
                <a:cs typeface="Playfair Display"/>
                <a:sym typeface="Playfair Display"/>
              </a:defRPr>
            </a:lvl7pPr>
            <a:lvl8pPr lvl="7" algn="ctr">
              <a:lnSpc>
                <a:spcPct val="100000"/>
              </a:lnSpc>
              <a:spcBef>
                <a:spcPts val="0"/>
              </a:spcBef>
              <a:spcAft>
                <a:spcPts val="0"/>
              </a:spcAft>
              <a:buSzPts val="9100"/>
              <a:buFont typeface="Playfair Display"/>
              <a:buNone/>
              <a:defRPr sz="9100" b="1">
                <a:latin typeface="Playfair Display"/>
                <a:ea typeface="Playfair Display"/>
                <a:cs typeface="Playfair Display"/>
                <a:sym typeface="Playfair Display"/>
              </a:defRPr>
            </a:lvl8pPr>
            <a:lvl9pPr lvl="8" algn="ctr">
              <a:lnSpc>
                <a:spcPct val="100000"/>
              </a:lnSpc>
              <a:spcBef>
                <a:spcPts val="0"/>
              </a:spcBef>
              <a:spcAft>
                <a:spcPts val="0"/>
              </a:spcAft>
              <a:buSzPts val="9100"/>
              <a:buFont typeface="Playfair Display"/>
              <a:buNone/>
              <a:defRPr sz="9100" b="1">
                <a:latin typeface="Playfair Display"/>
                <a:ea typeface="Playfair Display"/>
                <a:cs typeface="Playfair Display"/>
                <a:sym typeface="Playfair Display"/>
              </a:defRPr>
            </a:lvl9pPr>
          </a:lstStyle>
          <a:p>
            <a:endParaRPr/>
          </a:p>
        </p:txBody>
      </p:sp>
      <p:sp>
        <p:nvSpPr>
          <p:cNvPr id="13" name="Google Shape;13;gf8fd5d2cf8_0_66"/>
          <p:cNvSpPr txBox="1">
            <a:spLocks noGrp="1"/>
          </p:cNvSpPr>
          <p:nvPr>
            <p:ph type="subTitle" idx="1"/>
          </p:nvPr>
        </p:nvSpPr>
        <p:spPr>
          <a:xfrm>
            <a:off x="459000" y="4734200"/>
            <a:ext cx="6546900" cy="770400"/>
          </a:xfrm>
          <a:prstGeom prst="rect">
            <a:avLst/>
          </a:prstGeom>
          <a:solidFill>
            <a:schemeClr val="dk2"/>
          </a:solidFill>
          <a:ln>
            <a:noFill/>
          </a:ln>
        </p:spPr>
        <p:txBody>
          <a:bodyPr spcFirstLastPara="1" wrap="square" lIns="121900" tIns="121900" rIns="121900" bIns="121900" anchor="ctr" anchorCtr="0">
            <a:normAutofit/>
          </a:bodyPr>
          <a:lstStyle>
            <a:lvl1pPr lvl="0" algn="l">
              <a:lnSpc>
                <a:spcPct val="100000"/>
              </a:lnSpc>
              <a:spcBef>
                <a:spcPts val="0"/>
              </a:spcBef>
              <a:spcAft>
                <a:spcPts val="0"/>
              </a:spcAft>
              <a:buClr>
                <a:schemeClr val="lt1"/>
              </a:buClr>
              <a:buSzPts val="3200"/>
              <a:buFont typeface="Montserrat"/>
              <a:buNone/>
              <a:defRPr sz="3200" b="1">
                <a:solidFill>
                  <a:schemeClr val="lt1"/>
                </a:solidFill>
                <a:latin typeface="Montserrat"/>
                <a:ea typeface="Montserrat"/>
                <a:cs typeface="Montserrat"/>
                <a:sym typeface="Montserrat"/>
              </a:defRPr>
            </a:lvl1pPr>
            <a:lvl2pPr lvl="1" algn="l">
              <a:lnSpc>
                <a:spcPct val="100000"/>
              </a:lnSpc>
              <a:spcBef>
                <a:spcPts val="0"/>
              </a:spcBef>
              <a:spcAft>
                <a:spcPts val="0"/>
              </a:spcAft>
              <a:buClr>
                <a:schemeClr val="lt1"/>
              </a:buClr>
              <a:buSzPts val="3200"/>
              <a:buFont typeface="Montserrat"/>
              <a:buNone/>
              <a:defRPr sz="3200" b="1">
                <a:solidFill>
                  <a:schemeClr val="lt1"/>
                </a:solidFill>
                <a:latin typeface="Montserrat"/>
                <a:ea typeface="Montserrat"/>
                <a:cs typeface="Montserrat"/>
                <a:sym typeface="Montserrat"/>
              </a:defRPr>
            </a:lvl2pPr>
            <a:lvl3pPr lvl="2" algn="l">
              <a:lnSpc>
                <a:spcPct val="100000"/>
              </a:lnSpc>
              <a:spcBef>
                <a:spcPts val="0"/>
              </a:spcBef>
              <a:spcAft>
                <a:spcPts val="0"/>
              </a:spcAft>
              <a:buClr>
                <a:schemeClr val="lt1"/>
              </a:buClr>
              <a:buSzPts val="3200"/>
              <a:buFont typeface="Montserrat"/>
              <a:buNone/>
              <a:defRPr sz="3200" b="1">
                <a:solidFill>
                  <a:schemeClr val="lt1"/>
                </a:solidFill>
                <a:latin typeface="Montserrat"/>
                <a:ea typeface="Montserrat"/>
                <a:cs typeface="Montserrat"/>
                <a:sym typeface="Montserrat"/>
              </a:defRPr>
            </a:lvl3pPr>
            <a:lvl4pPr lvl="3" algn="l">
              <a:lnSpc>
                <a:spcPct val="100000"/>
              </a:lnSpc>
              <a:spcBef>
                <a:spcPts val="0"/>
              </a:spcBef>
              <a:spcAft>
                <a:spcPts val="0"/>
              </a:spcAft>
              <a:buClr>
                <a:schemeClr val="lt1"/>
              </a:buClr>
              <a:buSzPts val="3200"/>
              <a:buFont typeface="Montserrat"/>
              <a:buNone/>
              <a:defRPr sz="3200" b="1">
                <a:solidFill>
                  <a:schemeClr val="lt1"/>
                </a:solidFill>
                <a:latin typeface="Montserrat"/>
                <a:ea typeface="Montserrat"/>
                <a:cs typeface="Montserrat"/>
                <a:sym typeface="Montserrat"/>
              </a:defRPr>
            </a:lvl4pPr>
            <a:lvl5pPr lvl="4" algn="l">
              <a:lnSpc>
                <a:spcPct val="100000"/>
              </a:lnSpc>
              <a:spcBef>
                <a:spcPts val="0"/>
              </a:spcBef>
              <a:spcAft>
                <a:spcPts val="0"/>
              </a:spcAft>
              <a:buClr>
                <a:schemeClr val="lt1"/>
              </a:buClr>
              <a:buSzPts val="3200"/>
              <a:buFont typeface="Montserrat"/>
              <a:buNone/>
              <a:defRPr sz="3200" b="1">
                <a:solidFill>
                  <a:schemeClr val="lt1"/>
                </a:solidFill>
                <a:latin typeface="Montserrat"/>
                <a:ea typeface="Montserrat"/>
                <a:cs typeface="Montserrat"/>
                <a:sym typeface="Montserrat"/>
              </a:defRPr>
            </a:lvl5pPr>
            <a:lvl6pPr lvl="5" algn="l">
              <a:lnSpc>
                <a:spcPct val="100000"/>
              </a:lnSpc>
              <a:spcBef>
                <a:spcPts val="0"/>
              </a:spcBef>
              <a:spcAft>
                <a:spcPts val="0"/>
              </a:spcAft>
              <a:buClr>
                <a:schemeClr val="lt1"/>
              </a:buClr>
              <a:buSzPts val="3200"/>
              <a:buFont typeface="Montserrat"/>
              <a:buNone/>
              <a:defRPr sz="3200" b="1">
                <a:solidFill>
                  <a:schemeClr val="lt1"/>
                </a:solidFill>
                <a:latin typeface="Montserrat"/>
                <a:ea typeface="Montserrat"/>
                <a:cs typeface="Montserrat"/>
                <a:sym typeface="Montserrat"/>
              </a:defRPr>
            </a:lvl6pPr>
            <a:lvl7pPr lvl="6" algn="l">
              <a:lnSpc>
                <a:spcPct val="100000"/>
              </a:lnSpc>
              <a:spcBef>
                <a:spcPts val="0"/>
              </a:spcBef>
              <a:spcAft>
                <a:spcPts val="0"/>
              </a:spcAft>
              <a:buClr>
                <a:schemeClr val="lt1"/>
              </a:buClr>
              <a:buSzPts val="3200"/>
              <a:buFont typeface="Montserrat"/>
              <a:buNone/>
              <a:defRPr sz="3200" b="1">
                <a:solidFill>
                  <a:schemeClr val="lt1"/>
                </a:solidFill>
                <a:latin typeface="Montserrat"/>
                <a:ea typeface="Montserrat"/>
                <a:cs typeface="Montserrat"/>
                <a:sym typeface="Montserrat"/>
              </a:defRPr>
            </a:lvl7pPr>
            <a:lvl8pPr lvl="7" algn="l">
              <a:lnSpc>
                <a:spcPct val="100000"/>
              </a:lnSpc>
              <a:spcBef>
                <a:spcPts val="0"/>
              </a:spcBef>
              <a:spcAft>
                <a:spcPts val="0"/>
              </a:spcAft>
              <a:buClr>
                <a:schemeClr val="lt1"/>
              </a:buClr>
              <a:buSzPts val="3200"/>
              <a:buFont typeface="Montserrat"/>
              <a:buNone/>
              <a:defRPr sz="3200" b="1">
                <a:solidFill>
                  <a:schemeClr val="lt1"/>
                </a:solidFill>
                <a:latin typeface="Montserrat"/>
                <a:ea typeface="Montserrat"/>
                <a:cs typeface="Montserrat"/>
                <a:sym typeface="Montserrat"/>
              </a:defRPr>
            </a:lvl8pPr>
            <a:lvl9pPr lvl="8" algn="l">
              <a:lnSpc>
                <a:spcPct val="100000"/>
              </a:lnSpc>
              <a:spcBef>
                <a:spcPts val="0"/>
              </a:spcBef>
              <a:spcAft>
                <a:spcPts val="0"/>
              </a:spcAft>
              <a:buClr>
                <a:schemeClr val="lt1"/>
              </a:buClr>
              <a:buSzPts val="3200"/>
              <a:buFont typeface="Montserrat"/>
              <a:buNone/>
              <a:defRPr sz="3200" b="1">
                <a:solidFill>
                  <a:schemeClr val="lt1"/>
                </a:solidFill>
                <a:latin typeface="Montserrat"/>
                <a:ea typeface="Montserrat"/>
                <a:cs typeface="Montserrat"/>
                <a:sym typeface="Montserrat"/>
              </a:defRPr>
            </a:lvl9pPr>
          </a:lstStyle>
          <a:p>
            <a:endParaRPr/>
          </a:p>
        </p:txBody>
      </p:sp>
      <p:sp>
        <p:nvSpPr>
          <p:cNvPr id="14" name="Google Shape;14;gf8fd5d2cf8_0_66"/>
          <p:cNvSpPr txBox="1">
            <a:spLocks noGrp="1"/>
          </p:cNvSpPr>
          <p:nvPr>
            <p:ph type="sldNum" idx="12"/>
          </p:nvPr>
        </p:nvSpPr>
        <p:spPr>
          <a:xfrm>
            <a:off x="11330666" y="6251679"/>
            <a:ext cx="731700" cy="5247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4"/>
        </a:solidFill>
        <a:effectLst/>
      </p:bgPr>
    </p:bg>
    <p:spTree>
      <p:nvGrpSpPr>
        <p:cNvPr id="1" name="Shape 15"/>
        <p:cNvGrpSpPr/>
        <p:nvPr/>
      </p:nvGrpSpPr>
      <p:grpSpPr>
        <a:xfrm>
          <a:off x="0" y="0"/>
          <a:ext cx="0" cy="0"/>
          <a:chOff x="0" y="0"/>
          <a:chExt cx="0" cy="0"/>
        </a:xfrm>
      </p:grpSpPr>
      <p:sp>
        <p:nvSpPr>
          <p:cNvPr id="16" name="Google Shape;16;gf8fd5d2cf8_0_72"/>
          <p:cNvSpPr/>
          <p:nvPr/>
        </p:nvSpPr>
        <p:spPr>
          <a:xfrm rot="5400000">
            <a:off x="6067700" y="-664800"/>
            <a:ext cx="56700" cy="11274300"/>
          </a:xfrm>
          <a:prstGeom prst="rect">
            <a:avLst/>
          </a:prstGeom>
          <a:solidFill>
            <a:schemeClr val="dk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 name="Google Shape;17;gf8fd5d2cf8_0_72"/>
          <p:cNvSpPr txBox="1">
            <a:spLocks noGrp="1"/>
          </p:cNvSpPr>
          <p:nvPr>
            <p:ph type="title"/>
          </p:nvPr>
        </p:nvSpPr>
        <p:spPr>
          <a:xfrm>
            <a:off x="459000" y="1871800"/>
            <a:ext cx="11274000" cy="2862300"/>
          </a:xfrm>
          <a:prstGeom prst="rect">
            <a:avLst/>
          </a:prstGeom>
          <a:solidFill>
            <a:srgbClr val="FFFFFF"/>
          </a:solidFill>
          <a:ln>
            <a:noFill/>
          </a:ln>
        </p:spPr>
        <p:txBody>
          <a:bodyPr spcFirstLastPara="1" wrap="square" lIns="121900" tIns="121900" rIns="121900" bIns="121900" anchor="ctr" anchorCtr="0">
            <a:normAutofit/>
          </a:bodyPr>
          <a:lstStyle>
            <a:lvl1pPr lvl="0" algn="ctr">
              <a:lnSpc>
                <a:spcPct val="100000"/>
              </a:lnSpc>
              <a:spcBef>
                <a:spcPts val="0"/>
              </a:spcBef>
              <a:spcAft>
                <a:spcPts val="0"/>
              </a:spcAft>
              <a:buSzPts val="6400"/>
              <a:buFont typeface="Playfair Display"/>
              <a:buNone/>
              <a:defRPr sz="6400" b="1">
                <a:latin typeface="Playfair Display"/>
                <a:ea typeface="Playfair Display"/>
                <a:cs typeface="Playfair Display"/>
                <a:sym typeface="Playfair Display"/>
              </a:defRPr>
            </a:lvl1pPr>
            <a:lvl2pPr lvl="1" algn="ctr">
              <a:lnSpc>
                <a:spcPct val="100000"/>
              </a:lnSpc>
              <a:spcBef>
                <a:spcPts val="0"/>
              </a:spcBef>
              <a:spcAft>
                <a:spcPts val="0"/>
              </a:spcAft>
              <a:buSzPts val="6400"/>
              <a:buFont typeface="Playfair Display"/>
              <a:buNone/>
              <a:defRPr sz="6400" b="1">
                <a:latin typeface="Playfair Display"/>
                <a:ea typeface="Playfair Display"/>
                <a:cs typeface="Playfair Display"/>
                <a:sym typeface="Playfair Display"/>
              </a:defRPr>
            </a:lvl2pPr>
            <a:lvl3pPr lvl="2" algn="ctr">
              <a:lnSpc>
                <a:spcPct val="100000"/>
              </a:lnSpc>
              <a:spcBef>
                <a:spcPts val="0"/>
              </a:spcBef>
              <a:spcAft>
                <a:spcPts val="0"/>
              </a:spcAft>
              <a:buSzPts val="6400"/>
              <a:buFont typeface="Playfair Display"/>
              <a:buNone/>
              <a:defRPr sz="6400" b="1">
                <a:latin typeface="Playfair Display"/>
                <a:ea typeface="Playfair Display"/>
                <a:cs typeface="Playfair Display"/>
                <a:sym typeface="Playfair Display"/>
              </a:defRPr>
            </a:lvl3pPr>
            <a:lvl4pPr lvl="3" algn="ctr">
              <a:lnSpc>
                <a:spcPct val="100000"/>
              </a:lnSpc>
              <a:spcBef>
                <a:spcPts val="0"/>
              </a:spcBef>
              <a:spcAft>
                <a:spcPts val="0"/>
              </a:spcAft>
              <a:buSzPts val="6400"/>
              <a:buFont typeface="Playfair Display"/>
              <a:buNone/>
              <a:defRPr sz="6400" b="1">
                <a:latin typeface="Playfair Display"/>
                <a:ea typeface="Playfair Display"/>
                <a:cs typeface="Playfair Display"/>
                <a:sym typeface="Playfair Display"/>
              </a:defRPr>
            </a:lvl4pPr>
            <a:lvl5pPr lvl="4" algn="ctr">
              <a:lnSpc>
                <a:spcPct val="100000"/>
              </a:lnSpc>
              <a:spcBef>
                <a:spcPts val="0"/>
              </a:spcBef>
              <a:spcAft>
                <a:spcPts val="0"/>
              </a:spcAft>
              <a:buSzPts val="6400"/>
              <a:buFont typeface="Playfair Display"/>
              <a:buNone/>
              <a:defRPr sz="6400" b="1">
                <a:latin typeface="Playfair Display"/>
                <a:ea typeface="Playfair Display"/>
                <a:cs typeface="Playfair Display"/>
                <a:sym typeface="Playfair Display"/>
              </a:defRPr>
            </a:lvl5pPr>
            <a:lvl6pPr lvl="5" algn="ctr">
              <a:lnSpc>
                <a:spcPct val="100000"/>
              </a:lnSpc>
              <a:spcBef>
                <a:spcPts val="0"/>
              </a:spcBef>
              <a:spcAft>
                <a:spcPts val="0"/>
              </a:spcAft>
              <a:buSzPts val="6400"/>
              <a:buFont typeface="Playfair Display"/>
              <a:buNone/>
              <a:defRPr sz="6400" b="1">
                <a:latin typeface="Playfair Display"/>
                <a:ea typeface="Playfair Display"/>
                <a:cs typeface="Playfair Display"/>
                <a:sym typeface="Playfair Display"/>
              </a:defRPr>
            </a:lvl6pPr>
            <a:lvl7pPr lvl="6" algn="ctr">
              <a:lnSpc>
                <a:spcPct val="100000"/>
              </a:lnSpc>
              <a:spcBef>
                <a:spcPts val="0"/>
              </a:spcBef>
              <a:spcAft>
                <a:spcPts val="0"/>
              </a:spcAft>
              <a:buSzPts val="6400"/>
              <a:buFont typeface="Playfair Display"/>
              <a:buNone/>
              <a:defRPr sz="6400" b="1">
                <a:latin typeface="Playfair Display"/>
                <a:ea typeface="Playfair Display"/>
                <a:cs typeface="Playfair Display"/>
                <a:sym typeface="Playfair Display"/>
              </a:defRPr>
            </a:lvl7pPr>
            <a:lvl8pPr lvl="7" algn="ctr">
              <a:lnSpc>
                <a:spcPct val="100000"/>
              </a:lnSpc>
              <a:spcBef>
                <a:spcPts val="0"/>
              </a:spcBef>
              <a:spcAft>
                <a:spcPts val="0"/>
              </a:spcAft>
              <a:buSzPts val="6400"/>
              <a:buFont typeface="Playfair Display"/>
              <a:buNone/>
              <a:defRPr sz="6400" b="1">
                <a:latin typeface="Playfair Display"/>
                <a:ea typeface="Playfair Display"/>
                <a:cs typeface="Playfair Display"/>
                <a:sym typeface="Playfair Display"/>
              </a:defRPr>
            </a:lvl8pPr>
            <a:lvl9pPr lvl="8" algn="ctr">
              <a:lnSpc>
                <a:spcPct val="100000"/>
              </a:lnSpc>
              <a:spcBef>
                <a:spcPts val="0"/>
              </a:spcBef>
              <a:spcAft>
                <a:spcPts val="0"/>
              </a:spcAft>
              <a:buSzPts val="6400"/>
              <a:buFont typeface="Playfair Display"/>
              <a:buNone/>
              <a:defRPr sz="6400" b="1">
                <a:latin typeface="Playfair Display"/>
                <a:ea typeface="Playfair Display"/>
                <a:cs typeface="Playfair Display"/>
                <a:sym typeface="Playfair Display"/>
              </a:defRPr>
            </a:lvl9pPr>
          </a:lstStyle>
          <a:p>
            <a:endParaRPr/>
          </a:p>
        </p:txBody>
      </p:sp>
      <p:sp>
        <p:nvSpPr>
          <p:cNvPr id="18" name="Google Shape;18;gf8fd5d2cf8_0_72"/>
          <p:cNvSpPr txBox="1">
            <a:spLocks noGrp="1"/>
          </p:cNvSpPr>
          <p:nvPr>
            <p:ph type="sldNum" idx="12"/>
          </p:nvPr>
        </p:nvSpPr>
        <p:spPr>
          <a:xfrm>
            <a:off x="11330666" y="6251679"/>
            <a:ext cx="731700" cy="5247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9"/>
        <p:cNvGrpSpPr/>
        <p:nvPr/>
      </p:nvGrpSpPr>
      <p:grpSpPr>
        <a:xfrm>
          <a:off x="0" y="0"/>
          <a:ext cx="0" cy="0"/>
          <a:chOff x="0" y="0"/>
          <a:chExt cx="0" cy="0"/>
        </a:xfrm>
      </p:grpSpPr>
      <p:sp>
        <p:nvSpPr>
          <p:cNvPr id="20" name="Google Shape;20;gf8fd5d2cf8_0_76"/>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rmAutofit/>
          </a:bodyPr>
          <a:lstStyle>
            <a:lvl1pPr lvl="0" algn="l">
              <a:lnSpc>
                <a:spcPct val="100000"/>
              </a:lnSpc>
              <a:spcBef>
                <a:spcPts val="0"/>
              </a:spcBef>
              <a:spcAft>
                <a:spcPts val="0"/>
              </a:spcAft>
              <a:buSzPts val="4000"/>
              <a:buNone/>
              <a:defRPr/>
            </a:lvl1pPr>
            <a:lvl2pPr lvl="1" algn="l">
              <a:lnSpc>
                <a:spcPct val="100000"/>
              </a:lnSpc>
              <a:spcBef>
                <a:spcPts val="0"/>
              </a:spcBef>
              <a:spcAft>
                <a:spcPts val="0"/>
              </a:spcAft>
              <a:buSzPts val="4000"/>
              <a:buNone/>
              <a:defRPr/>
            </a:lvl2pPr>
            <a:lvl3pPr lvl="2" algn="l">
              <a:lnSpc>
                <a:spcPct val="100000"/>
              </a:lnSpc>
              <a:spcBef>
                <a:spcPts val="0"/>
              </a:spcBef>
              <a:spcAft>
                <a:spcPts val="0"/>
              </a:spcAft>
              <a:buSzPts val="4000"/>
              <a:buNone/>
              <a:defRPr/>
            </a:lvl3pPr>
            <a:lvl4pPr lvl="3" algn="l">
              <a:lnSpc>
                <a:spcPct val="100000"/>
              </a:lnSpc>
              <a:spcBef>
                <a:spcPts val="0"/>
              </a:spcBef>
              <a:spcAft>
                <a:spcPts val="0"/>
              </a:spcAft>
              <a:buSzPts val="4000"/>
              <a:buNone/>
              <a:defRPr/>
            </a:lvl4pPr>
            <a:lvl5pPr lvl="4" algn="l">
              <a:lnSpc>
                <a:spcPct val="100000"/>
              </a:lnSpc>
              <a:spcBef>
                <a:spcPts val="0"/>
              </a:spcBef>
              <a:spcAft>
                <a:spcPts val="0"/>
              </a:spcAft>
              <a:buSzPts val="4000"/>
              <a:buNone/>
              <a:defRPr/>
            </a:lvl5pPr>
            <a:lvl6pPr lvl="5" algn="l">
              <a:lnSpc>
                <a:spcPct val="100000"/>
              </a:lnSpc>
              <a:spcBef>
                <a:spcPts val="0"/>
              </a:spcBef>
              <a:spcAft>
                <a:spcPts val="0"/>
              </a:spcAft>
              <a:buSzPts val="4000"/>
              <a:buNone/>
              <a:defRPr/>
            </a:lvl6pPr>
            <a:lvl7pPr lvl="6" algn="l">
              <a:lnSpc>
                <a:spcPct val="100000"/>
              </a:lnSpc>
              <a:spcBef>
                <a:spcPts val="0"/>
              </a:spcBef>
              <a:spcAft>
                <a:spcPts val="0"/>
              </a:spcAft>
              <a:buSzPts val="4000"/>
              <a:buNone/>
              <a:defRPr/>
            </a:lvl7pPr>
            <a:lvl8pPr lvl="7" algn="l">
              <a:lnSpc>
                <a:spcPct val="100000"/>
              </a:lnSpc>
              <a:spcBef>
                <a:spcPts val="0"/>
              </a:spcBef>
              <a:spcAft>
                <a:spcPts val="0"/>
              </a:spcAft>
              <a:buSzPts val="4000"/>
              <a:buNone/>
              <a:defRPr/>
            </a:lvl8pPr>
            <a:lvl9pPr lvl="8" algn="l">
              <a:lnSpc>
                <a:spcPct val="100000"/>
              </a:lnSpc>
              <a:spcBef>
                <a:spcPts val="0"/>
              </a:spcBef>
              <a:spcAft>
                <a:spcPts val="0"/>
              </a:spcAft>
              <a:buSzPts val="4000"/>
              <a:buNone/>
              <a:defRPr/>
            </a:lvl9pPr>
          </a:lstStyle>
          <a:p>
            <a:endParaRPr/>
          </a:p>
        </p:txBody>
      </p:sp>
      <p:sp>
        <p:nvSpPr>
          <p:cNvPr id="21" name="Google Shape;21;gf8fd5d2cf8_0_76"/>
          <p:cNvSpPr txBox="1">
            <a:spLocks noGrp="1"/>
          </p:cNvSpPr>
          <p:nvPr>
            <p:ph type="body" idx="1"/>
          </p:nvPr>
        </p:nvSpPr>
        <p:spPr>
          <a:xfrm>
            <a:off x="415600" y="1645433"/>
            <a:ext cx="11360700" cy="4446300"/>
          </a:xfrm>
          <a:prstGeom prst="rect">
            <a:avLst/>
          </a:prstGeom>
          <a:noFill/>
          <a:ln>
            <a:noFill/>
          </a:ln>
        </p:spPr>
        <p:txBody>
          <a:bodyPr spcFirstLastPara="1" wrap="square" lIns="121900" tIns="121900" rIns="121900" bIns="121900" anchor="t" anchorCtr="0">
            <a:normAutofit/>
          </a:bodyPr>
          <a:lstStyle>
            <a:lvl1pPr marL="457200" lvl="0" indent="-381000" algn="l">
              <a:lnSpc>
                <a:spcPct val="115000"/>
              </a:lnSpc>
              <a:spcBef>
                <a:spcPts val="0"/>
              </a:spcBef>
              <a:spcAft>
                <a:spcPts val="0"/>
              </a:spcAft>
              <a:buSzPts val="2400"/>
              <a:buChar char="●"/>
              <a:defRPr/>
            </a:lvl1pPr>
            <a:lvl2pPr marL="914400" lvl="1" indent="-349250" algn="l">
              <a:lnSpc>
                <a:spcPct val="115000"/>
              </a:lnSpc>
              <a:spcBef>
                <a:spcPts val="0"/>
              </a:spcBef>
              <a:spcAft>
                <a:spcPts val="0"/>
              </a:spcAft>
              <a:buSzPts val="1900"/>
              <a:buChar char="○"/>
              <a:defRPr/>
            </a:lvl2pPr>
            <a:lvl3pPr marL="1371600" lvl="2" indent="-349250" algn="l">
              <a:lnSpc>
                <a:spcPct val="115000"/>
              </a:lnSpc>
              <a:spcBef>
                <a:spcPts val="0"/>
              </a:spcBef>
              <a:spcAft>
                <a:spcPts val="0"/>
              </a:spcAft>
              <a:buSzPts val="1900"/>
              <a:buChar char="■"/>
              <a:defRPr/>
            </a:lvl3pPr>
            <a:lvl4pPr marL="1828800" lvl="3" indent="-349250" algn="l">
              <a:lnSpc>
                <a:spcPct val="115000"/>
              </a:lnSpc>
              <a:spcBef>
                <a:spcPts val="0"/>
              </a:spcBef>
              <a:spcAft>
                <a:spcPts val="0"/>
              </a:spcAft>
              <a:buSzPts val="1900"/>
              <a:buChar char="●"/>
              <a:defRPr/>
            </a:lvl4pPr>
            <a:lvl5pPr marL="2286000" lvl="4" indent="-349250" algn="l">
              <a:lnSpc>
                <a:spcPct val="115000"/>
              </a:lnSpc>
              <a:spcBef>
                <a:spcPts val="0"/>
              </a:spcBef>
              <a:spcAft>
                <a:spcPts val="0"/>
              </a:spcAft>
              <a:buSzPts val="1900"/>
              <a:buChar char="○"/>
              <a:defRPr/>
            </a:lvl5pPr>
            <a:lvl6pPr marL="2743200" lvl="5" indent="-349250" algn="l">
              <a:lnSpc>
                <a:spcPct val="115000"/>
              </a:lnSpc>
              <a:spcBef>
                <a:spcPts val="0"/>
              </a:spcBef>
              <a:spcAft>
                <a:spcPts val="0"/>
              </a:spcAft>
              <a:buSzPts val="1900"/>
              <a:buChar char="■"/>
              <a:defRPr/>
            </a:lvl6pPr>
            <a:lvl7pPr marL="3200400" lvl="6" indent="-349250" algn="l">
              <a:lnSpc>
                <a:spcPct val="115000"/>
              </a:lnSpc>
              <a:spcBef>
                <a:spcPts val="0"/>
              </a:spcBef>
              <a:spcAft>
                <a:spcPts val="0"/>
              </a:spcAft>
              <a:buSzPts val="1900"/>
              <a:buChar char="●"/>
              <a:defRPr/>
            </a:lvl7pPr>
            <a:lvl8pPr marL="3657600" lvl="7" indent="-349250" algn="l">
              <a:lnSpc>
                <a:spcPct val="115000"/>
              </a:lnSpc>
              <a:spcBef>
                <a:spcPts val="0"/>
              </a:spcBef>
              <a:spcAft>
                <a:spcPts val="0"/>
              </a:spcAft>
              <a:buSzPts val="1900"/>
              <a:buChar char="○"/>
              <a:defRPr/>
            </a:lvl8pPr>
            <a:lvl9pPr marL="4114800" lvl="8" indent="-349250" algn="l">
              <a:lnSpc>
                <a:spcPct val="115000"/>
              </a:lnSpc>
              <a:spcBef>
                <a:spcPts val="0"/>
              </a:spcBef>
              <a:spcAft>
                <a:spcPts val="0"/>
              </a:spcAft>
              <a:buSzPts val="1900"/>
              <a:buChar char="■"/>
              <a:defRPr/>
            </a:lvl9pPr>
          </a:lstStyle>
          <a:p>
            <a:endParaRPr/>
          </a:p>
        </p:txBody>
      </p:sp>
      <p:sp>
        <p:nvSpPr>
          <p:cNvPr id="22" name="Google Shape;22;gf8fd5d2cf8_0_76"/>
          <p:cNvSpPr txBox="1">
            <a:spLocks noGrp="1"/>
          </p:cNvSpPr>
          <p:nvPr>
            <p:ph type="sldNum" idx="12"/>
          </p:nvPr>
        </p:nvSpPr>
        <p:spPr>
          <a:xfrm>
            <a:off x="11330666" y="6251679"/>
            <a:ext cx="731700" cy="5247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3"/>
        <p:cNvGrpSpPr/>
        <p:nvPr/>
      </p:nvGrpSpPr>
      <p:grpSpPr>
        <a:xfrm>
          <a:off x="0" y="0"/>
          <a:ext cx="0" cy="0"/>
          <a:chOff x="0" y="0"/>
          <a:chExt cx="0" cy="0"/>
        </a:xfrm>
      </p:grpSpPr>
      <p:sp>
        <p:nvSpPr>
          <p:cNvPr id="24" name="Google Shape;24;gf8fd5d2cf8_0_80"/>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rmAutofit/>
          </a:bodyPr>
          <a:lstStyle>
            <a:lvl1pPr lvl="0" algn="l">
              <a:lnSpc>
                <a:spcPct val="100000"/>
              </a:lnSpc>
              <a:spcBef>
                <a:spcPts val="0"/>
              </a:spcBef>
              <a:spcAft>
                <a:spcPts val="0"/>
              </a:spcAft>
              <a:buSzPts val="4000"/>
              <a:buNone/>
              <a:defRPr/>
            </a:lvl1pPr>
            <a:lvl2pPr lvl="1" algn="l">
              <a:lnSpc>
                <a:spcPct val="100000"/>
              </a:lnSpc>
              <a:spcBef>
                <a:spcPts val="0"/>
              </a:spcBef>
              <a:spcAft>
                <a:spcPts val="0"/>
              </a:spcAft>
              <a:buSzPts val="4000"/>
              <a:buNone/>
              <a:defRPr/>
            </a:lvl2pPr>
            <a:lvl3pPr lvl="2" algn="l">
              <a:lnSpc>
                <a:spcPct val="100000"/>
              </a:lnSpc>
              <a:spcBef>
                <a:spcPts val="0"/>
              </a:spcBef>
              <a:spcAft>
                <a:spcPts val="0"/>
              </a:spcAft>
              <a:buSzPts val="4000"/>
              <a:buNone/>
              <a:defRPr/>
            </a:lvl3pPr>
            <a:lvl4pPr lvl="3" algn="l">
              <a:lnSpc>
                <a:spcPct val="100000"/>
              </a:lnSpc>
              <a:spcBef>
                <a:spcPts val="0"/>
              </a:spcBef>
              <a:spcAft>
                <a:spcPts val="0"/>
              </a:spcAft>
              <a:buSzPts val="4000"/>
              <a:buNone/>
              <a:defRPr/>
            </a:lvl4pPr>
            <a:lvl5pPr lvl="4" algn="l">
              <a:lnSpc>
                <a:spcPct val="100000"/>
              </a:lnSpc>
              <a:spcBef>
                <a:spcPts val="0"/>
              </a:spcBef>
              <a:spcAft>
                <a:spcPts val="0"/>
              </a:spcAft>
              <a:buSzPts val="4000"/>
              <a:buNone/>
              <a:defRPr/>
            </a:lvl5pPr>
            <a:lvl6pPr lvl="5" algn="l">
              <a:lnSpc>
                <a:spcPct val="100000"/>
              </a:lnSpc>
              <a:spcBef>
                <a:spcPts val="0"/>
              </a:spcBef>
              <a:spcAft>
                <a:spcPts val="0"/>
              </a:spcAft>
              <a:buSzPts val="4000"/>
              <a:buNone/>
              <a:defRPr/>
            </a:lvl6pPr>
            <a:lvl7pPr lvl="6" algn="l">
              <a:lnSpc>
                <a:spcPct val="100000"/>
              </a:lnSpc>
              <a:spcBef>
                <a:spcPts val="0"/>
              </a:spcBef>
              <a:spcAft>
                <a:spcPts val="0"/>
              </a:spcAft>
              <a:buSzPts val="4000"/>
              <a:buNone/>
              <a:defRPr/>
            </a:lvl7pPr>
            <a:lvl8pPr lvl="7" algn="l">
              <a:lnSpc>
                <a:spcPct val="100000"/>
              </a:lnSpc>
              <a:spcBef>
                <a:spcPts val="0"/>
              </a:spcBef>
              <a:spcAft>
                <a:spcPts val="0"/>
              </a:spcAft>
              <a:buSzPts val="4000"/>
              <a:buNone/>
              <a:defRPr/>
            </a:lvl8pPr>
            <a:lvl9pPr lvl="8" algn="l">
              <a:lnSpc>
                <a:spcPct val="100000"/>
              </a:lnSpc>
              <a:spcBef>
                <a:spcPts val="0"/>
              </a:spcBef>
              <a:spcAft>
                <a:spcPts val="0"/>
              </a:spcAft>
              <a:buSzPts val="4000"/>
              <a:buNone/>
              <a:defRPr/>
            </a:lvl9pPr>
          </a:lstStyle>
          <a:p>
            <a:endParaRPr/>
          </a:p>
        </p:txBody>
      </p:sp>
      <p:sp>
        <p:nvSpPr>
          <p:cNvPr id="25" name="Google Shape;25;gf8fd5d2cf8_0_80"/>
          <p:cNvSpPr txBox="1">
            <a:spLocks noGrp="1"/>
          </p:cNvSpPr>
          <p:nvPr>
            <p:ph type="body" idx="1"/>
          </p:nvPr>
        </p:nvSpPr>
        <p:spPr>
          <a:xfrm>
            <a:off x="415600" y="1645400"/>
            <a:ext cx="5333100" cy="4446300"/>
          </a:xfrm>
          <a:prstGeom prst="rect">
            <a:avLst/>
          </a:prstGeom>
          <a:noFill/>
          <a:ln>
            <a:noFill/>
          </a:ln>
        </p:spPr>
        <p:txBody>
          <a:bodyPr spcFirstLastPara="1" wrap="square" lIns="121900" tIns="121900" rIns="121900" bIns="121900" anchor="t" anchorCtr="0">
            <a:normAutofit/>
          </a:bodyPr>
          <a:lstStyle>
            <a:lvl1pPr marL="457200" lvl="0" indent="-349250" algn="l">
              <a:lnSpc>
                <a:spcPct val="115000"/>
              </a:lnSpc>
              <a:spcBef>
                <a:spcPts val="0"/>
              </a:spcBef>
              <a:spcAft>
                <a:spcPts val="0"/>
              </a:spcAft>
              <a:buSzPts val="1900"/>
              <a:buChar char="●"/>
              <a:defRPr sz="1900"/>
            </a:lvl1pPr>
            <a:lvl2pPr marL="914400" lvl="1" indent="-330200" algn="l">
              <a:lnSpc>
                <a:spcPct val="115000"/>
              </a:lnSpc>
              <a:spcBef>
                <a:spcPts val="0"/>
              </a:spcBef>
              <a:spcAft>
                <a:spcPts val="0"/>
              </a:spcAft>
              <a:buSzPts val="1600"/>
              <a:buChar char="○"/>
              <a:defRPr sz="1600"/>
            </a:lvl2pPr>
            <a:lvl3pPr marL="1371600" lvl="2" indent="-330200" algn="l">
              <a:lnSpc>
                <a:spcPct val="115000"/>
              </a:lnSpc>
              <a:spcBef>
                <a:spcPts val="0"/>
              </a:spcBef>
              <a:spcAft>
                <a:spcPts val="0"/>
              </a:spcAft>
              <a:buSzPts val="1600"/>
              <a:buChar char="■"/>
              <a:defRPr sz="1600"/>
            </a:lvl3pPr>
            <a:lvl4pPr marL="1828800" lvl="3" indent="-330200" algn="l">
              <a:lnSpc>
                <a:spcPct val="115000"/>
              </a:lnSpc>
              <a:spcBef>
                <a:spcPts val="0"/>
              </a:spcBef>
              <a:spcAft>
                <a:spcPts val="0"/>
              </a:spcAft>
              <a:buSzPts val="1600"/>
              <a:buChar char="●"/>
              <a:defRPr sz="1600"/>
            </a:lvl4pPr>
            <a:lvl5pPr marL="2286000" lvl="4" indent="-330200" algn="l">
              <a:lnSpc>
                <a:spcPct val="115000"/>
              </a:lnSpc>
              <a:spcBef>
                <a:spcPts val="0"/>
              </a:spcBef>
              <a:spcAft>
                <a:spcPts val="0"/>
              </a:spcAft>
              <a:buSzPts val="1600"/>
              <a:buChar char="○"/>
              <a:defRPr sz="1600"/>
            </a:lvl5pPr>
            <a:lvl6pPr marL="2743200" lvl="5" indent="-330200" algn="l">
              <a:lnSpc>
                <a:spcPct val="115000"/>
              </a:lnSpc>
              <a:spcBef>
                <a:spcPts val="0"/>
              </a:spcBef>
              <a:spcAft>
                <a:spcPts val="0"/>
              </a:spcAft>
              <a:buSzPts val="1600"/>
              <a:buChar char="■"/>
              <a:defRPr sz="1600"/>
            </a:lvl6pPr>
            <a:lvl7pPr marL="3200400" lvl="6" indent="-330200" algn="l">
              <a:lnSpc>
                <a:spcPct val="115000"/>
              </a:lnSpc>
              <a:spcBef>
                <a:spcPts val="0"/>
              </a:spcBef>
              <a:spcAft>
                <a:spcPts val="0"/>
              </a:spcAft>
              <a:buSzPts val="1600"/>
              <a:buChar char="●"/>
              <a:defRPr sz="1600"/>
            </a:lvl7pPr>
            <a:lvl8pPr marL="3657600" lvl="7" indent="-330200" algn="l">
              <a:lnSpc>
                <a:spcPct val="115000"/>
              </a:lnSpc>
              <a:spcBef>
                <a:spcPts val="0"/>
              </a:spcBef>
              <a:spcAft>
                <a:spcPts val="0"/>
              </a:spcAft>
              <a:buSzPts val="1600"/>
              <a:buChar char="○"/>
              <a:defRPr sz="1600"/>
            </a:lvl8pPr>
            <a:lvl9pPr marL="4114800" lvl="8" indent="-330200" algn="l">
              <a:lnSpc>
                <a:spcPct val="115000"/>
              </a:lnSpc>
              <a:spcBef>
                <a:spcPts val="0"/>
              </a:spcBef>
              <a:spcAft>
                <a:spcPts val="0"/>
              </a:spcAft>
              <a:buSzPts val="1600"/>
              <a:buChar char="■"/>
              <a:defRPr sz="1600"/>
            </a:lvl9pPr>
          </a:lstStyle>
          <a:p>
            <a:endParaRPr/>
          </a:p>
        </p:txBody>
      </p:sp>
      <p:sp>
        <p:nvSpPr>
          <p:cNvPr id="26" name="Google Shape;26;gf8fd5d2cf8_0_80"/>
          <p:cNvSpPr txBox="1">
            <a:spLocks noGrp="1"/>
          </p:cNvSpPr>
          <p:nvPr>
            <p:ph type="body" idx="2"/>
          </p:nvPr>
        </p:nvSpPr>
        <p:spPr>
          <a:xfrm>
            <a:off x="6443200" y="1645400"/>
            <a:ext cx="5333100" cy="4446300"/>
          </a:xfrm>
          <a:prstGeom prst="rect">
            <a:avLst/>
          </a:prstGeom>
          <a:noFill/>
          <a:ln>
            <a:noFill/>
          </a:ln>
        </p:spPr>
        <p:txBody>
          <a:bodyPr spcFirstLastPara="1" wrap="square" lIns="121900" tIns="121900" rIns="121900" bIns="121900" anchor="t" anchorCtr="0">
            <a:normAutofit/>
          </a:bodyPr>
          <a:lstStyle>
            <a:lvl1pPr marL="457200" lvl="0" indent="-349250" algn="l">
              <a:lnSpc>
                <a:spcPct val="115000"/>
              </a:lnSpc>
              <a:spcBef>
                <a:spcPts val="0"/>
              </a:spcBef>
              <a:spcAft>
                <a:spcPts val="0"/>
              </a:spcAft>
              <a:buSzPts val="1900"/>
              <a:buChar char="●"/>
              <a:defRPr sz="1900"/>
            </a:lvl1pPr>
            <a:lvl2pPr marL="914400" lvl="1" indent="-330200" algn="l">
              <a:lnSpc>
                <a:spcPct val="115000"/>
              </a:lnSpc>
              <a:spcBef>
                <a:spcPts val="0"/>
              </a:spcBef>
              <a:spcAft>
                <a:spcPts val="0"/>
              </a:spcAft>
              <a:buSzPts val="1600"/>
              <a:buChar char="○"/>
              <a:defRPr sz="1600"/>
            </a:lvl2pPr>
            <a:lvl3pPr marL="1371600" lvl="2" indent="-330200" algn="l">
              <a:lnSpc>
                <a:spcPct val="115000"/>
              </a:lnSpc>
              <a:spcBef>
                <a:spcPts val="0"/>
              </a:spcBef>
              <a:spcAft>
                <a:spcPts val="0"/>
              </a:spcAft>
              <a:buSzPts val="1600"/>
              <a:buChar char="■"/>
              <a:defRPr sz="1600"/>
            </a:lvl3pPr>
            <a:lvl4pPr marL="1828800" lvl="3" indent="-330200" algn="l">
              <a:lnSpc>
                <a:spcPct val="115000"/>
              </a:lnSpc>
              <a:spcBef>
                <a:spcPts val="0"/>
              </a:spcBef>
              <a:spcAft>
                <a:spcPts val="0"/>
              </a:spcAft>
              <a:buSzPts val="1600"/>
              <a:buChar char="●"/>
              <a:defRPr sz="1600"/>
            </a:lvl4pPr>
            <a:lvl5pPr marL="2286000" lvl="4" indent="-330200" algn="l">
              <a:lnSpc>
                <a:spcPct val="115000"/>
              </a:lnSpc>
              <a:spcBef>
                <a:spcPts val="0"/>
              </a:spcBef>
              <a:spcAft>
                <a:spcPts val="0"/>
              </a:spcAft>
              <a:buSzPts val="1600"/>
              <a:buChar char="○"/>
              <a:defRPr sz="1600"/>
            </a:lvl5pPr>
            <a:lvl6pPr marL="2743200" lvl="5" indent="-330200" algn="l">
              <a:lnSpc>
                <a:spcPct val="115000"/>
              </a:lnSpc>
              <a:spcBef>
                <a:spcPts val="0"/>
              </a:spcBef>
              <a:spcAft>
                <a:spcPts val="0"/>
              </a:spcAft>
              <a:buSzPts val="1600"/>
              <a:buChar char="■"/>
              <a:defRPr sz="1600"/>
            </a:lvl6pPr>
            <a:lvl7pPr marL="3200400" lvl="6" indent="-330200" algn="l">
              <a:lnSpc>
                <a:spcPct val="115000"/>
              </a:lnSpc>
              <a:spcBef>
                <a:spcPts val="0"/>
              </a:spcBef>
              <a:spcAft>
                <a:spcPts val="0"/>
              </a:spcAft>
              <a:buSzPts val="1600"/>
              <a:buChar char="●"/>
              <a:defRPr sz="1600"/>
            </a:lvl7pPr>
            <a:lvl8pPr marL="3657600" lvl="7" indent="-330200" algn="l">
              <a:lnSpc>
                <a:spcPct val="115000"/>
              </a:lnSpc>
              <a:spcBef>
                <a:spcPts val="0"/>
              </a:spcBef>
              <a:spcAft>
                <a:spcPts val="0"/>
              </a:spcAft>
              <a:buSzPts val="1600"/>
              <a:buChar char="○"/>
              <a:defRPr sz="1600"/>
            </a:lvl8pPr>
            <a:lvl9pPr marL="4114800" lvl="8" indent="-330200" algn="l">
              <a:lnSpc>
                <a:spcPct val="115000"/>
              </a:lnSpc>
              <a:spcBef>
                <a:spcPts val="0"/>
              </a:spcBef>
              <a:spcAft>
                <a:spcPts val="0"/>
              </a:spcAft>
              <a:buSzPts val="1600"/>
              <a:buChar char="■"/>
              <a:defRPr sz="1600"/>
            </a:lvl9pPr>
          </a:lstStyle>
          <a:p>
            <a:endParaRPr/>
          </a:p>
        </p:txBody>
      </p:sp>
      <p:sp>
        <p:nvSpPr>
          <p:cNvPr id="27" name="Google Shape;27;gf8fd5d2cf8_0_80"/>
          <p:cNvSpPr txBox="1">
            <a:spLocks noGrp="1"/>
          </p:cNvSpPr>
          <p:nvPr>
            <p:ph type="sldNum" idx="12"/>
          </p:nvPr>
        </p:nvSpPr>
        <p:spPr>
          <a:xfrm>
            <a:off x="11330666" y="6251679"/>
            <a:ext cx="731700" cy="5247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8"/>
        <p:cNvGrpSpPr/>
        <p:nvPr/>
      </p:nvGrpSpPr>
      <p:grpSpPr>
        <a:xfrm>
          <a:off x="0" y="0"/>
          <a:ext cx="0" cy="0"/>
          <a:chOff x="0" y="0"/>
          <a:chExt cx="0" cy="0"/>
        </a:xfrm>
      </p:grpSpPr>
      <p:sp>
        <p:nvSpPr>
          <p:cNvPr id="29" name="Google Shape;29;gf8fd5d2cf8_0_85"/>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rmAutofit/>
          </a:bodyPr>
          <a:lstStyle>
            <a:lvl1pPr lvl="0" algn="l">
              <a:lnSpc>
                <a:spcPct val="100000"/>
              </a:lnSpc>
              <a:spcBef>
                <a:spcPts val="0"/>
              </a:spcBef>
              <a:spcAft>
                <a:spcPts val="0"/>
              </a:spcAft>
              <a:buSzPts val="4000"/>
              <a:buNone/>
              <a:defRPr/>
            </a:lvl1pPr>
            <a:lvl2pPr lvl="1" algn="l">
              <a:lnSpc>
                <a:spcPct val="100000"/>
              </a:lnSpc>
              <a:spcBef>
                <a:spcPts val="0"/>
              </a:spcBef>
              <a:spcAft>
                <a:spcPts val="0"/>
              </a:spcAft>
              <a:buSzPts val="4000"/>
              <a:buNone/>
              <a:defRPr/>
            </a:lvl2pPr>
            <a:lvl3pPr lvl="2" algn="l">
              <a:lnSpc>
                <a:spcPct val="100000"/>
              </a:lnSpc>
              <a:spcBef>
                <a:spcPts val="0"/>
              </a:spcBef>
              <a:spcAft>
                <a:spcPts val="0"/>
              </a:spcAft>
              <a:buSzPts val="4000"/>
              <a:buNone/>
              <a:defRPr/>
            </a:lvl3pPr>
            <a:lvl4pPr lvl="3" algn="l">
              <a:lnSpc>
                <a:spcPct val="100000"/>
              </a:lnSpc>
              <a:spcBef>
                <a:spcPts val="0"/>
              </a:spcBef>
              <a:spcAft>
                <a:spcPts val="0"/>
              </a:spcAft>
              <a:buSzPts val="4000"/>
              <a:buNone/>
              <a:defRPr/>
            </a:lvl4pPr>
            <a:lvl5pPr lvl="4" algn="l">
              <a:lnSpc>
                <a:spcPct val="100000"/>
              </a:lnSpc>
              <a:spcBef>
                <a:spcPts val="0"/>
              </a:spcBef>
              <a:spcAft>
                <a:spcPts val="0"/>
              </a:spcAft>
              <a:buSzPts val="4000"/>
              <a:buNone/>
              <a:defRPr/>
            </a:lvl5pPr>
            <a:lvl6pPr lvl="5" algn="l">
              <a:lnSpc>
                <a:spcPct val="100000"/>
              </a:lnSpc>
              <a:spcBef>
                <a:spcPts val="0"/>
              </a:spcBef>
              <a:spcAft>
                <a:spcPts val="0"/>
              </a:spcAft>
              <a:buSzPts val="4000"/>
              <a:buNone/>
              <a:defRPr/>
            </a:lvl6pPr>
            <a:lvl7pPr lvl="6" algn="l">
              <a:lnSpc>
                <a:spcPct val="100000"/>
              </a:lnSpc>
              <a:spcBef>
                <a:spcPts val="0"/>
              </a:spcBef>
              <a:spcAft>
                <a:spcPts val="0"/>
              </a:spcAft>
              <a:buSzPts val="4000"/>
              <a:buNone/>
              <a:defRPr/>
            </a:lvl7pPr>
            <a:lvl8pPr lvl="7" algn="l">
              <a:lnSpc>
                <a:spcPct val="100000"/>
              </a:lnSpc>
              <a:spcBef>
                <a:spcPts val="0"/>
              </a:spcBef>
              <a:spcAft>
                <a:spcPts val="0"/>
              </a:spcAft>
              <a:buSzPts val="4000"/>
              <a:buNone/>
              <a:defRPr/>
            </a:lvl8pPr>
            <a:lvl9pPr lvl="8" algn="l">
              <a:lnSpc>
                <a:spcPct val="100000"/>
              </a:lnSpc>
              <a:spcBef>
                <a:spcPts val="0"/>
              </a:spcBef>
              <a:spcAft>
                <a:spcPts val="0"/>
              </a:spcAft>
              <a:buSzPts val="4000"/>
              <a:buNone/>
              <a:defRPr/>
            </a:lvl9pPr>
          </a:lstStyle>
          <a:p>
            <a:endParaRPr/>
          </a:p>
        </p:txBody>
      </p:sp>
      <p:sp>
        <p:nvSpPr>
          <p:cNvPr id="30" name="Google Shape;30;gf8fd5d2cf8_0_85"/>
          <p:cNvSpPr txBox="1">
            <a:spLocks noGrp="1"/>
          </p:cNvSpPr>
          <p:nvPr>
            <p:ph type="sldNum" idx="12"/>
          </p:nvPr>
        </p:nvSpPr>
        <p:spPr>
          <a:xfrm>
            <a:off x="11330666" y="6251679"/>
            <a:ext cx="731700" cy="5247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1"/>
        <p:cNvGrpSpPr/>
        <p:nvPr/>
      </p:nvGrpSpPr>
      <p:grpSpPr>
        <a:xfrm>
          <a:off x="0" y="0"/>
          <a:ext cx="0" cy="0"/>
          <a:chOff x="0" y="0"/>
          <a:chExt cx="0" cy="0"/>
        </a:xfrm>
      </p:grpSpPr>
      <p:sp>
        <p:nvSpPr>
          <p:cNvPr id="32" name="Google Shape;32;gf8fd5d2cf8_0_88"/>
          <p:cNvSpPr txBox="1">
            <a:spLocks noGrp="1"/>
          </p:cNvSpPr>
          <p:nvPr>
            <p:ph type="title"/>
          </p:nvPr>
        </p:nvSpPr>
        <p:spPr>
          <a:xfrm>
            <a:off x="415600" y="740800"/>
            <a:ext cx="3744000" cy="1007700"/>
          </a:xfrm>
          <a:prstGeom prst="rect">
            <a:avLst/>
          </a:prstGeom>
          <a:noFill/>
          <a:ln>
            <a:noFill/>
          </a:ln>
        </p:spPr>
        <p:txBody>
          <a:bodyPr spcFirstLastPara="1" wrap="square" lIns="121900" tIns="121900" rIns="121900" bIns="121900" anchor="b" anchorCtr="0">
            <a:normAutofit/>
          </a:bodyPr>
          <a:lstStyle>
            <a:lvl1pPr lvl="0" algn="l">
              <a:lnSpc>
                <a:spcPct val="100000"/>
              </a:lnSpc>
              <a:spcBef>
                <a:spcPts val="0"/>
              </a:spcBef>
              <a:spcAft>
                <a:spcPts val="0"/>
              </a:spcAft>
              <a:buSzPts val="3200"/>
              <a:buNone/>
              <a:defRPr sz="3200"/>
            </a:lvl1pPr>
            <a:lvl2pPr lvl="1" algn="l">
              <a:lnSpc>
                <a:spcPct val="100000"/>
              </a:lnSpc>
              <a:spcBef>
                <a:spcPts val="0"/>
              </a:spcBef>
              <a:spcAft>
                <a:spcPts val="0"/>
              </a:spcAft>
              <a:buSzPts val="3200"/>
              <a:buNone/>
              <a:defRPr sz="3200"/>
            </a:lvl2pPr>
            <a:lvl3pPr lvl="2" algn="l">
              <a:lnSpc>
                <a:spcPct val="100000"/>
              </a:lnSpc>
              <a:spcBef>
                <a:spcPts val="0"/>
              </a:spcBef>
              <a:spcAft>
                <a:spcPts val="0"/>
              </a:spcAft>
              <a:buSzPts val="3200"/>
              <a:buNone/>
              <a:defRPr sz="3200"/>
            </a:lvl3pPr>
            <a:lvl4pPr lvl="3" algn="l">
              <a:lnSpc>
                <a:spcPct val="100000"/>
              </a:lnSpc>
              <a:spcBef>
                <a:spcPts val="0"/>
              </a:spcBef>
              <a:spcAft>
                <a:spcPts val="0"/>
              </a:spcAft>
              <a:buSzPts val="3200"/>
              <a:buNone/>
              <a:defRPr sz="3200"/>
            </a:lvl4pPr>
            <a:lvl5pPr lvl="4" algn="l">
              <a:lnSpc>
                <a:spcPct val="100000"/>
              </a:lnSpc>
              <a:spcBef>
                <a:spcPts val="0"/>
              </a:spcBef>
              <a:spcAft>
                <a:spcPts val="0"/>
              </a:spcAft>
              <a:buSzPts val="3200"/>
              <a:buNone/>
              <a:defRPr sz="3200"/>
            </a:lvl5pPr>
            <a:lvl6pPr lvl="5" algn="l">
              <a:lnSpc>
                <a:spcPct val="100000"/>
              </a:lnSpc>
              <a:spcBef>
                <a:spcPts val="0"/>
              </a:spcBef>
              <a:spcAft>
                <a:spcPts val="0"/>
              </a:spcAft>
              <a:buSzPts val="3200"/>
              <a:buNone/>
              <a:defRPr sz="3200"/>
            </a:lvl6pPr>
            <a:lvl7pPr lvl="6" algn="l">
              <a:lnSpc>
                <a:spcPct val="100000"/>
              </a:lnSpc>
              <a:spcBef>
                <a:spcPts val="0"/>
              </a:spcBef>
              <a:spcAft>
                <a:spcPts val="0"/>
              </a:spcAft>
              <a:buSzPts val="3200"/>
              <a:buNone/>
              <a:defRPr sz="3200"/>
            </a:lvl7pPr>
            <a:lvl8pPr lvl="7" algn="l">
              <a:lnSpc>
                <a:spcPct val="100000"/>
              </a:lnSpc>
              <a:spcBef>
                <a:spcPts val="0"/>
              </a:spcBef>
              <a:spcAft>
                <a:spcPts val="0"/>
              </a:spcAft>
              <a:buSzPts val="3200"/>
              <a:buNone/>
              <a:defRPr sz="3200"/>
            </a:lvl8pPr>
            <a:lvl9pPr lvl="8" algn="l">
              <a:lnSpc>
                <a:spcPct val="100000"/>
              </a:lnSpc>
              <a:spcBef>
                <a:spcPts val="0"/>
              </a:spcBef>
              <a:spcAft>
                <a:spcPts val="0"/>
              </a:spcAft>
              <a:buSzPts val="3200"/>
              <a:buNone/>
              <a:defRPr sz="3200"/>
            </a:lvl9pPr>
          </a:lstStyle>
          <a:p>
            <a:endParaRPr/>
          </a:p>
        </p:txBody>
      </p:sp>
      <p:sp>
        <p:nvSpPr>
          <p:cNvPr id="33" name="Google Shape;33;gf8fd5d2cf8_0_88"/>
          <p:cNvSpPr txBox="1">
            <a:spLocks noGrp="1"/>
          </p:cNvSpPr>
          <p:nvPr>
            <p:ph type="body" idx="1"/>
          </p:nvPr>
        </p:nvSpPr>
        <p:spPr>
          <a:xfrm>
            <a:off x="415600" y="1852800"/>
            <a:ext cx="3744000" cy="4239300"/>
          </a:xfrm>
          <a:prstGeom prst="rect">
            <a:avLst/>
          </a:prstGeom>
          <a:noFill/>
          <a:ln>
            <a:noFill/>
          </a:ln>
        </p:spPr>
        <p:txBody>
          <a:bodyPr spcFirstLastPara="1" wrap="square" lIns="121900" tIns="121900" rIns="121900" bIns="121900" anchor="t" anchorCtr="0">
            <a:normAutofit/>
          </a:bodyPr>
          <a:lstStyle>
            <a:lvl1pPr marL="457200" lvl="0" indent="-330200" algn="l">
              <a:lnSpc>
                <a:spcPct val="115000"/>
              </a:lnSpc>
              <a:spcBef>
                <a:spcPts val="0"/>
              </a:spcBef>
              <a:spcAft>
                <a:spcPts val="0"/>
              </a:spcAft>
              <a:buSzPts val="1600"/>
              <a:buChar char="●"/>
              <a:defRPr sz="1600"/>
            </a:lvl1pPr>
            <a:lvl2pPr marL="914400" lvl="1" indent="-330200" algn="l">
              <a:lnSpc>
                <a:spcPct val="115000"/>
              </a:lnSpc>
              <a:spcBef>
                <a:spcPts val="0"/>
              </a:spcBef>
              <a:spcAft>
                <a:spcPts val="0"/>
              </a:spcAft>
              <a:buSzPts val="1600"/>
              <a:buChar char="○"/>
              <a:defRPr sz="1600"/>
            </a:lvl2pPr>
            <a:lvl3pPr marL="1371600" lvl="2" indent="-330200" algn="l">
              <a:lnSpc>
                <a:spcPct val="115000"/>
              </a:lnSpc>
              <a:spcBef>
                <a:spcPts val="0"/>
              </a:spcBef>
              <a:spcAft>
                <a:spcPts val="0"/>
              </a:spcAft>
              <a:buSzPts val="1600"/>
              <a:buChar char="■"/>
              <a:defRPr sz="1600"/>
            </a:lvl3pPr>
            <a:lvl4pPr marL="1828800" lvl="3" indent="-330200" algn="l">
              <a:lnSpc>
                <a:spcPct val="115000"/>
              </a:lnSpc>
              <a:spcBef>
                <a:spcPts val="0"/>
              </a:spcBef>
              <a:spcAft>
                <a:spcPts val="0"/>
              </a:spcAft>
              <a:buSzPts val="1600"/>
              <a:buChar char="●"/>
              <a:defRPr sz="1600"/>
            </a:lvl4pPr>
            <a:lvl5pPr marL="2286000" lvl="4" indent="-330200" algn="l">
              <a:lnSpc>
                <a:spcPct val="115000"/>
              </a:lnSpc>
              <a:spcBef>
                <a:spcPts val="0"/>
              </a:spcBef>
              <a:spcAft>
                <a:spcPts val="0"/>
              </a:spcAft>
              <a:buSzPts val="1600"/>
              <a:buChar char="○"/>
              <a:defRPr sz="1600"/>
            </a:lvl5pPr>
            <a:lvl6pPr marL="2743200" lvl="5" indent="-330200" algn="l">
              <a:lnSpc>
                <a:spcPct val="115000"/>
              </a:lnSpc>
              <a:spcBef>
                <a:spcPts val="0"/>
              </a:spcBef>
              <a:spcAft>
                <a:spcPts val="0"/>
              </a:spcAft>
              <a:buSzPts val="1600"/>
              <a:buChar char="■"/>
              <a:defRPr sz="1600"/>
            </a:lvl6pPr>
            <a:lvl7pPr marL="3200400" lvl="6" indent="-330200" algn="l">
              <a:lnSpc>
                <a:spcPct val="115000"/>
              </a:lnSpc>
              <a:spcBef>
                <a:spcPts val="0"/>
              </a:spcBef>
              <a:spcAft>
                <a:spcPts val="0"/>
              </a:spcAft>
              <a:buSzPts val="1600"/>
              <a:buChar char="●"/>
              <a:defRPr sz="1600"/>
            </a:lvl7pPr>
            <a:lvl8pPr marL="3657600" lvl="7" indent="-330200" algn="l">
              <a:lnSpc>
                <a:spcPct val="115000"/>
              </a:lnSpc>
              <a:spcBef>
                <a:spcPts val="0"/>
              </a:spcBef>
              <a:spcAft>
                <a:spcPts val="0"/>
              </a:spcAft>
              <a:buSzPts val="1600"/>
              <a:buChar char="○"/>
              <a:defRPr sz="1600"/>
            </a:lvl8pPr>
            <a:lvl9pPr marL="4114800" lvl="8" indent="-330200" algn="l">
              <a:lnSpc>
                <a:spcPct val="115000"/>
              </a:lnSpc>
              <a:spcBef>
                <a:spcPts val="0"/>
              </a:spcBef>
              <a:spcAft>
                <a:spcPts val="0"/>
              </a:spcAft>
              <a:buSzPts val="1600"/>
              <a:buChar char="■"/>
              <a:defRPr sz="1600"/>
            </a:lvl9pPr>
          </a:lstStyle>
          <a:p>
            <a:endParaRPr/>
          </a:p>
        </p:txBody>
      </p:sp>
      <p:sp>
        <p:nvSpPr>
          <p:cNvPr id="34" name="Google Shape;34;gf8fd5d2cf8_0_88"/>
          <p:cNvSpPr txBox="1">
            <a:spLocks noGrp="1"/>
          </p:cNvSpPr>
          <p:nvPr>
            <p:ph type="sldNum" idx="12"/>
          </p:nvPr>
        </p:nvSpPr>
        <p:spPr>
          <a:xfrm>
            <a:off x="11330666" y="6251679"/>
            <a:ext cx="731700" cy="5247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35"/>
        <p:cNvGrpSpPr/>
        <p:nvPr/>
      </p:nvGrpSpPr>
      <p:grpSpPr>
        <a:xfrm>
          <a:off x="0" y="0"/>
          <a:ext cx="0" cy="0"/>
          <a:chOff x="0" y="0"/>
          <a:chExt cx="0" cy="0"/>
        </a:xfrm>
      </p:grpSpPr>
      <p:sp>
        <p:nvSpPr>
          <p:cNvPr id="36" name="Google Shape;36;gf8fd5d2cf8_0_92"/>
          <p:cNvSpPr txBox="1">
            <a:spLocks noGrp="1"/>
          </p:cNvSpPr>
          <p:nvPr>
            <p:ph type="title"/>
          </p:nvPr>
        </p:nvSpPr>
        <p:spPr>
          <a:xfrm>
            <a:off x="653667" y="701800"/>
            <a:ext cx="7491600" cy="5454300"/>
          </a:xfrm>
          <a:prstGeom prst="rect">
            <a:avLst/>
          </a:prstGeom>
          <a:noFill/>
          <a:ln>
            <a:noFill/>
          </a:ln>
        </p:spPr>
        <p:txBody>
          <a:bodyPr spcFirstLastPara="1" wrap="square" lIns="121900" tIns="121900" rIns="121900" bIns="121900" anchor="ctr" anchorCtr="0">
            <a:normAutofit/>
          </a:bodyPr>
          <a:lstStyle>
            <a:lvl1pPr lvl="0" algn="l">
              <a:lnSpc>
                <a:spcPct val="100000"/>
              </a:lnSpc>
              <a:spcBef>
                <a:spcPts val="0"/>
              </a:spcBef>
              <a:spcAft>
                <a:spcPts val="0"/>
              </a:spcAft>
              <a:buClr>
                <a:schemeClr val="lt1"/>
              </a:buClr>
              <a:buSzPts val="7200"/>
              <a:buFont typeface="Playfair Display"/>
              <a:buNone/>
              <a:defRPr sz="7200">
                <a:solidFill>
                  <a:schemeClr val="lt1"/>
                </a:solidFill>
                <a:latin typeface="Playfair Display"/>
                <a:ea typeface="Playfair Display"/>
                <a:cs typeface="Playfair Display"/>
                <a:sym typeface="Playfair Display"/>
              </a:defRPr>
            </a:lvl1pPr>
            <a:lvl2pPr lvl="1" algn="l">
              <a:lnSpc>
                <a:spcPct val="100000"/>
              </a:lnSpc>
              <a:spcBef>
                <a:spcPts val="0"/>
              </a:spcBef>
              <a:spcAft>
                <a:spcPts val="0"/>
              </a:spcAft>
              <a:buClr>
                <a:schemeClr val="lt1"/>
              </a:buClr>
              <a:buSzPts val="7200"/>
              <a:buFont typeface="Playfair Display"/>
              <a:buNone/>
              <a:defRPr sz="7200">
                <a:solidFill>
                  <a:schemeClr val="lt1"/>
                </a:solidFill>
                <a:latin typeface="Playfair Display"/>
                <a:ea typeface="Playfair Display"/>
                <a:cs typeface="Playfair Display"/>
                <a:sym typeface="Playfair Display"/>
              </a:defRPr>
            </a:lvl2pPr>
            <a:lvl3pPr lvl="2" algn="l">
              <a:lnSpc>
                <a:spcPct val="100000"/>
              </a:lnSpc>
              <a:spcBef>
                <a:spcPts val="0"/>
              </a:spcBef>
              <a:spcAft>
                <a:spcPts val="0"/>
              </a:spcAft>
              <a:buClr>
                <a:schemeClr val="lt1"/>
              </a:buClr>
              <a:buSzPts val="7200"/>
              <a:buFont typeface="Playfair Display"/>
              <a:buNone/>
              <a:defRPr sz="7200">
                <a:solidFill>
                  <a:schemeClr val="lt1"/>
                </a:solidFill>
                <a:latin typeface="Playfair Display"/>
                <a:ea typeface="Playfair Display"/>
                <a:cs typeface="Playfair Display"/>
                <a:sym typeface="Playfair Display"/>
              </a:defRPr>
            </a:lvl3pPr>
            <a:lvl4pPr lvl="3" algn="l">
              <a:lnSpc>
                <a:spcPct val="100000"/>
              </a:lnSpc>
              <a:spcBef>
                <a:spcPts val="0"/>
              </a:spcBef>
              <a:spcAft>
                <a:spcPts val="0"/>
              </a:spcAft>
              <a:buClr>
                <a:schemeClr val="lt1"/>
              </a:buClr>
              <a:buSzPts val="7200"/>
              <a:buFont typeface="Playfair Display"/>
              <a:buNone/>
              <a:defRPr sz="7200">
                <a:solidFill>
                  <a:schemeClr val="lt1"/>
                </a:solidFill>
                <a:latin typeface="Playfair Display"/>
                <a:ea typeface="Playfair Display"/>
                <a:cs typeface="Playfair Display"/>
                <a:sym typeface="Playfair Display"/>
              </a:defRPr>
            </a:lvl4pPr>
            <a:lvl5pPr lvl="4" algn="l">
              <a:lnSpc>
                <a:spcPct val="100000"/>
              </a:lnSpc>
              <a:spcBef>
                <a:spcPts val="0"/>
              </a:spcBef>
              <a:spcAft>
                <a:spcPts val="0"/>
              </a:spcAft>
              <a:buClr>
                <a:schemeClr val="lt1"/>
              </a:buClr>
              <a:buSzPts val="7200"/>
              <a:buFont typeface="Playfair Display"/>
              <a:buNone/>
              <a:defRPr sz="7200">
                <a:solidFill>
                  <a:schemeClr val="lt1"/>
                </a:solidFill>
                <a:latin typeface="Playfair Display"/>
                <a:ea typeface="Playfair Display"/>
                <a:cs typeface="Playfair Display"/>
                <a:sym typeface="Playfair Display"/>
              </a:defRPr>
            </a:lvl5pPr>
            <a:lvl6pPr lvl="5" algn="l">
              <a:lnSpc>
                <a:spcPct val="100000"/>
              </a:lnSpc>
              <a:spcBef>
                <a:spcPts val="0"/>
              </a:spcBef>
              <a:spcAft>
                <a:spcPts val="0"/>
              </a:spcAft>
              <a:buClr>
                <a:schemeClr val="lt1"/>
              </a:buClr>
              <a:buSzPts val="7200"/>
              <a:buFont typeface="Playfair Display"/>
              <a:buNone/>
              <a:defRPr sz="7200">
                <a:solidFill>
                  <a:schemeClr val="lt1"/>
                </a:solidFill>
                <a:latin typeface="Playfair Display"/>
                <a:ea typeface="Playfair Display"/>
                <a:cs typeface="Playfair Display"/>
                <a:sym typeface="Playfair Display"/>
              </a:defRPr>
            </a:lvl6pPr>
            <a:lvl7pPr lvl="6" algn="l">
              <a:lnSpc>
                <a:spcPct val="100000"/>
              </a:lnSpc>
              <a:spcBef>
                <a:spcPts val="0"/>
              </a:spcBef>
              <a:spcAft>
                <a:spcPts val="0"/>
              </a:spcAft>
              <a:buClr>
                <a:schemeClr val="lt1"/>
              </a:buClr>
              <a:buSzPts val="7200"/>
              <a:buFont typeface="Playfair Display"/>
              <a:buNone/>
              <a:defRPr sz="7200">
                <a:solidFill>
                  <a:schemeClr val="lt1"/>
                </a:solidFill>
                <a:latin typeface="Playfair Display"/>
                <a:ea typeface="Playfair Display"/>
                <a:cs typeface="Playfair Display"/>
                <a:sym typeface="Playfair Display"/>
              </a:defRPr>
            </a:lvl7pPr>
            <a:lvl8pPr lvl="7" algn="l">
              <a:lnSpc>
                <a:spcPct val="100000"/>
              </a:lnSpc>
              <a:spcBef>
                <a:spcPts val="0"/>
              </a:spcBef>
              <a:spcAft>
                <a:spcPts val="0"/>
              </a:spcAft>
              <a:buClr>
                <a:schemeClr val="lt1"/>
              </a:buClr>
              <a:buSzPts val="7200"/>
              <a:buFont typeface="Playfair Display"/>
              <a:buNone/>
              <a:defRPr sz="7200">
                <a:solidFill>
                  <a:schemeClr val="lt1"/>
                </a:solidFill>
                <a:latin typeface="Playfair Display"/>
                <a:ea typeface="Playfair Display"/>
                <a:cs typeface="Playfair Display"/>
                <a:sym typeface="Playfair Display"/>
              </a:defRPr>
            </a:lvl8pPr>
            <a:lvl9pPr lvl="8" algn="l">
              <a:lnSpc>
                <a:spcPct val="100000"/>
              </a:lnSpc>
              <a:spcBef>
                <a:spcPts val="0"/>
              </a:spcBef>
              <a:spcAft>
                <a:spcPts val="0"/>
              </a:spcAft>
              <a:buClr>
                <a:schemeClr val="lt1"/>
              </a:buClr>
              <a:buSzPts val="7200"/>
              <a:buFont typeface="Playfair Display"/>
              <a:buNone/>
              <a:defRPr sz="7200">
                <a:solidFill>
                  <a:schemeClr val="lt1"/>
                </a:solidFill>
                <a:latin typeface="Playfair Display"/>
                <a:ea typeface="Playfair Display"/>
                <a:cs typeface="Playfair Display"/>
                <a:sym typeface="Playfair Display"/>
              </a:defRPr>
            </a:lvl9pPr>
          </a:lstStyle>
          <a:p>
            <a:endParaRPr/>
          </a:p>
        </p:txBody>
      </p:sp>
      <p:sp>
        <p:nvSpPr>
          <p:cNvPr id="37" name="Google Shape;37;gf8fd5d2cf8_0_92"/>
          <p:cNvSpPr txBox="1">
            <a:spLocks noGrp="1"/>
          </p:cNvSpPr>
          <p:nvPr>
            <p:ph type="sldNum" idx="12"/>
          </p:nvPr>
        </p:nvSpPr>
        <p:spPr>
          <a:xfrm>
            <a:off x="11330666" y="6251679"/>
            <a:ext cx="731700" cy="5247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lt1"/>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8"/>
        <p:cNvGrpSpPr/>
        <p:nvPr/>
      </p:nvGrpSpPr>
      <p:grpSpPr>
        <a:xfrm>
          <a:off x="0" y="0"/>
          <a:ext cx="0" cy="0"/>
          <a:chOff x="0" y="0"/>
          <a:chExt cx="0" cy="0"/>
        </a:xfrm>
      </p:grpSpPr>
      <p:sp>
        <p:nvSpPr>
          <p:cNvPr id="39" name="Google Shape;39;gf8fd5d2cf8_0_95"/>
          <p:cNvSpPr/>
          <p:nvPr/>
        </p:nvSpPr>
        <p:spPr>
          <a:xfrm>
            <a:off x="6096000" y="-100"/>
            <a:ext cx="6096000" cy="6858000"/>
          </a:xfrm>
          <a:prstGeom prst="rect">
            <a:avLst/>
          </a:prstGeom>
          <a:solidFill>
            <a:schemeClr val="dk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40" name="Google Shape;40;gf8fd5d2cf8_0_95"/>
          <p:cNvCxnSpPr/>
          <p:nvPr/>
        </p:nvCxnSpPr>
        <p:spPr>
          <a:xfrm>
            <a:off x="6706233" y="5994000"/>
            <a:ext cx="624300" cy="0"/>
          </a:xfrm>
          <a:prstGeom prst="straightConnector1">
            <a:avLst/>
          </a:prstGeom>
          <a:noFill/>
          <a:ln w="19050" cap="flat" cmpd="sng">
            <a:solidFill>
              <a:schemeClr val="dk2"/>
            </a:solidFill>
            <a:prstDash val="solid"/>
            <a:round/>
            <a:headEnd type="none" w="sm" len="sm"/>
            <a:tailEnd type="none" w="sm" len="sm"/>
          </a:ln>
        </p:spPr>
      </p:cxnSp>
      <p:sp>
        <p:nvSpPr>
          <p:cNvPr id="41" name="Google Shape;41;gf8fd5d2cf8_0_95"/>
          <p:cNvSpPr txBox="1">
            <a:spLocks noGrp="1"/>
          </p:cNvSpPr>
          <p:nvPr>
            <p:ph type="title"/>
          </p:nvPr>
        </p:nvSpPr>
        <p:spPr>
          <a:xfrm>
            <a:off x="354000" y="1442233"/>
            <a:ext cx="5393700" cy="2381700"/>
          </a:xfrm>
          <a:prstGeom prst="rect">
            <a:avLst/>
          </a:prstGeom>
          <a:noFill/>
          <a:ln>
            <a:noFill/>
          </a:ln>
        </p:spPr>
        <p:txBody>
          <a:bodyPr spcFirstLastPara="1" wrap="square" lIns="121900" tIns="121900" rIns="121900" bIns="121900" anchor="b" anchorCtr="0">
            <a:normAutofit/>
          </a:bodyPr>
          <a:lstStyle>
            <a:lvl1pPr lvl="0" algn="ctr">
              <a:lnSpc>
                <a:spcPct val="100000"/>
              </a:lnSpc>
              <a:spcBef>
                <a:spcPts val="0"/>
              </a:spcBef>
              <a:spcAft>
                <a:spcPts val="0"/>
              </a:spcAft>
              <a:buSzPts val="5600"/>
              <a:buNone/>
              <a:defRPr sz="5600"/>
            </a:lvl1pPr>
            <a:lvl2pPr lvl="1" algn="ctr">
              <a:lnSpc>
                <a:spcPct val="100000"/>
              </a:lnSpc>
              <a:spcBef>
                <a:spcPts val="0"/>
              </a:spcBef>
              <a:spcAft>
                <a:spcPts val="0"/>
              </a:spcAft>
              <a:buSzPts val="5600"/>
              <a:buNone/>
              <a:defRPr sz="5600"/>
            </a:lvl2pPr>
            <a:lvl3pPr lvl="2" algn="ctr">
              <a:lnSpc>
                <a:spcPct val="100000"/>
              </a:lnSpc>
              <a:spcBef>
                <a:spcPts val="0"/>
              </a:spcBef>
              <a:spcAft>
                <a:spcPts val="0"/>
              </a:spcAft>
              <a:buSzPts val="5600"/>
              <a:buNone/>
              <a:defRPr sz="5600"/>
            </a:lvl3pPr>
            <a:lvl4pPr lvl="3" algn="ctr">
              <a:lnSpc>
                <a:spcPct val="100000"/>
              </a:lnSpc>
              <a:spcBef>
                <a:spcPts val="0"/>
              </a:spcBef>
              <a:spcAft>
                <a:spcPts val="0"/>
              </a:spcAft>
              <a:buSzPts val="5600"/>
              <a:buNone/>
              <a:defRPr sz="5600"/>
            </a:lvl4pPr>
            <a:lvl5pPr lvl="4" algn="ctr">
              <a:lnSpc>
                <a:spcPct val="100000"/>
              </a:lnSpc>
              <a:spcBef>
                <a:spcPts val="0"/>
              </a:spcBef>
              <a:spcAft>
                <a:spcPts val="0"/>
              </a:spcAft>
              <a:buSzPts val="5600"/>
              <a:buNone/>
              <a:defRPr sz="5600"/>
            </a:lvl5pPr>
            <a:lvl6pPr lvl="5" algn="ctr">
              <a:lnSpc>
                <a:spcPct val="100000"/>
              </a:lnSpc>
              <a:spcBef>
                <a:spcPts val="0"/>
              </a:spcBef>
              <a:spcAft>
                <a:spcPts val="0"/>
              </a:spcAft>
              <a:buSzPts val="5600"/>
              <a:buNone/>
              <a:defRPr sz="5600"/>
            </a:lvl6pPr>
            <a:lvl7pPr lvl="6" algn="ctr">
              <a:lnSpc>
                <a:spcPct val="100000"/>
              </a:lnSpc>
              <a:spcBef>
                <a:spcPts val="0"/>
              </a:spcBef>
              <a:spcAft>
                <a:spcPts val="0"/>
              </a:spcAft>
              <a:buSzPts val="5600"/>
              <a:buNone/>
              <a:defRPr sz="5600"/>
            </a:lvl7pPr>
            <a:lvl8pPr lvl="7" algn="ctr">
              <a:lnSpc>
                <a:spcPct val="100000"/>
              </a:lnSpc>
              <a:spcBef>
                <a:spcPts val="0"/>
              </a:spcBef>
              <a:spcAft>
                <a:spcPts val="0"/>
              </a:spcAft>
              <a:buSzPts val="5600"/>
              <a:buNone/>
              <a:defRPr sz="5600"/>
            </a:lvl8pPr>
            <a:lvl9pPr lvl="8" algn="ctr">
              <a:lnSpc>
                <a:spcPct val="100000"/>
              </a:lnSpc>
              <a:spcBef>
                <a:spcPts val="0"/>
              </a:spcBef>
              <a:spcAft>
                <a:spcPts val="0"/>
              </a:spcAft>
              <a:buSzPts val="5600"/>
              <a:buNone/>
              <a:defRPr sz="5600"/>
            </a:lvl9pPr>
          </a:lstStyle>
          <a:p>
            <a:endParaRPr/>
          </a:p>
        </p:txBody>
      </p:sp>
      <p:sp>
        <p:nvSpPr>
          <p:cNvPr id="42" name="Google Shape;42;gf8fd5d2cf8_0_95"/>
          <p:cNvSpPr txBox="1">
            <a:spLocks noGrp="1"/>
          </p:cNvSpPr>
          <p:nvPr>
            <p:ph type="subTitle" idx="1"/>
          </p:nvPr>
        </p:nvSpPr>
        <p:spPr>
          <a:xfrm>
            <a:off x="354000" y="3895201"/>
            <a:ext cx="5393700" cy="1794000"/>
          </a:xfrm>
          <a:prstGeom prst="rect">
            <a:avLst/>
          </a:prstGeom>
          <a:noFill/>
          <a:ln>
            <a:noFill/>
          </a:ln>
        </p:spPr>
        <p:txBody>
          <a:bodyPr spcFirstLastPara="1" wrap="square" lIns="121900" tIns="121900" rIns="121900" bIns="121900"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43" name="Google Shape;43;gf8fd5d2cf8_0_95"/>
          <p:cNvSpPr txBox="1">
            <a:spLocks noGrp="1"/>
          </p:cNvSpPr>
          <p:nvPr>
            <p:ph type="body" idx="2"/>
          </p:nvPr>
        </p:nvSpPr>
        <p:spPr>
          <a:xfrm>
            <a:off x="6586000" y="965600"/>
            <a:ext cx="5115900" cy="4926900"/>
          </a:xfrm>
          <a:prstGeom prst="rect">
            <a:avLst/>
          </a:prstGeom>
          <a:noFill/>
          <a:ln>
            <a:noFill/>
          </a:ln>
        </p:spPr>
        <p:txBody>
          <a:bodyPr spcFirstLastPara="1" wrap="square" lIns="121900" tIns="121900" rIns="121900" bIns="121900" anchor="ctr" anchorCtr="0">
            <a:normAutofit/>
          </a:bodyPr>
          <a:lstStyle>
            <a:lvl1pPr marL="457200" lvl="0" indent="-381000" algn="l">
              <a:lnSpc>
                <a:spcPct val="115000"/>
              </a:lnSpc>
              <a:spcBef>
                <a:spcPts val="0"/>
              </a:spcBef>
              <a:spcAft>
                <a:spcPts val="0"/>
              </a:spcAft>
              <a:buSzPts val="2400"/>
              <a:buChar char="●"/>
              <a:defRPr>
                <a:highlight>
                  <a:schemeClr val="lt1"/>
                </a:highlight>
              </a:defRPr>
            </a:lvl1pPr>
            <a:lvl2pPr marL="914400" lvl="1" indent="-349250" algn="l">
              <a:lnSpc>
                <a:spcPct val="115000"/>
              </a:lnSpc>
              <a:spcBef>
                <a:spcPts val="0"/>
              </a:spcBef>
              <a:spcAft>
                <a:spcPts val="0"/>
              </a:spcAft>
              <a:buSzPts val="1900"/>
              <a:buChar char="○"/>
              <a:defRPr>
                <a:highlight>
                  <a:schemeClr val="lt1"/>
                </a:highlight>
              </a:defRPr>
            </a:lvl2pPr>
            <a:lvl3pPr marL="1371600" lvl="2" indent="-349250" algn="l">
              <a:lnSpc>
                <a:spcPct val="115000"/>
              </a:lnSpc>
              <a:spcBef>
                <a:spcPts val="0"/>
              </a:spcBef>
              <a:spcAft>
                <a:spcPts val="0"/>
              </a:spcAft>
              <a:buSzPts val="1900"/>
              <a:buChar char="■"/>
              <a:defRPr>
                <a:highlight>
                  <a:schemeClr val="lt1"/>
                </a:highlight>
              </a:defRPr>
            </a:lvl3pPr>
            <a:lvl4pPr marL="1828800" lvl="3" indent="-349250" algn="l">
              <a:lnSpc>
                <a:spcPct val="115000"/>
              </a:lnSpc>
              <a:spcBef>
                <a:spcPts val="0"/>
              </a:spcBef>
              <a:spcAft>
                <a:spcPts val="0"/>
              </a:spcAft>
              <a:buSzPts val="1900"/>
              <a:buChar char="●"/>
              <a:defRPr>
                <a:highlight>
                  <a:schemeClr val="lt1"/>
                </a:highlight>
              </a:defRPr>
            </a:lvl4pPr>
            <a:lvl5pPr marL="2286000" lvl="4" indent="-349250" algn="l">
              <a:lnSpc>
                <a:spcPct val="115000"/>
              </a:lnSpc>
              <a:spcBef>
                <a:spcPts val="0"/>
              </a:spcBef>
              <a:spcAft>
                <a:spcPts val="0"/>
              </a:spcAft>
              <a:buSzPts val="1900"/>
              <a:buChar char="○"/>
              <a:defRPr>
                <a:highlight>
                  <a:schemeClr val="lt1"/>
                </a:highlight>
              </a:defRPr>
            </a:lvl5pPr>
            <a:lvl6pPr marL="2743200" lvl="5" indent="-349250" algn="l">
              <a:lnSpc>
                <a:spcPct val="115000"/>
              </a:lnSpc>
              <a:spcBef>
                <a:spcPts val="0"/>
              </a:spcBef>
              <a:spcAft>
                <a:spcPts val="0"/>
              </a:spcAft>
              <a:buSzPts val="1900"/>
              <a:buChar char="■"/>
              <a:defRPr>
                <a:highlight>
                  <a:schemeClr val="lt1"/>
                </a:highlight>
              </a:defRPr>
            </a:lvl6pPr>
            <a:lvl7pPr marL="3200400" lvl="6" indent="-349250" algn="l">
              <a:lnSpc>
                <a:spcPct val="115000"/>
              </a:lnSpc>
              <a:spcBef>
                <a:spcPts val="0"/>
              </a:spcBef>
              <a:spcAft>
                <a:spcPts val="0"/>
              </a:spcAft>
              <a:buSzPts val="1900"/>
              <a:buChar char="●"/>
              <a:defRPr>
                <a:highlight>
                  <a:schemeClr val="lt1"/>
                </a:highlight>
              </a:defRPr>
            </a:lvl7pPr>
            <a:lvl8pPr marL="3657600" lvl="7" indent="-349250" algn="l">
              <a:lnSpc>
                <a:spcPct val="115000"/>
              </a:lnSpc>
              <a:spcBef>
                <a:spcPts val="0"/>
              </a:spcBef>
              <a:spcAft>
                <a:spcPts val="0"/>
              </a:spcAft>
              <a:buSzPts val="1900"/>
              <a:buChar char="○"/>
              <a:defRPr>
                <a:highlight>
                  <a:schemeClr val="lt1"/>
                </a:highlight>
              </a:defRPr>
            </a:lvl8pPr>
            <a:lvl9pPr marL="4114800" lvl="8" indent="-349250" algn="l">
              <a:lnSpc>
                <a:spcPct val="115000"/>
              </a:lnSpc>
              <a:spcBef>
                <a:spcPts val="0"/>
              </a:spcBef>
              <a:spcAft>
                <a:spcPts val="0"/>
              </a:spcAft>
              <a:buSzPts val="1900"/>
              <a:buChar char="■"/>
              <a:defRPr>
                <a:highlight>
                  <a:schemeClr val="lt1"/>
                </a:highlight>
              </a:defRPr>
            </a:lvl9pPr>
          </a:lstStyle>
          <a:p>
            <a:endParaRPr/>
          </a:p>
        </p:txBody>
      </p:sp>
      <p:sp>
        <p:nvSpPr>
          <p:cNvPr id="44" name="Google Shape;44;gf8fd5d2cf8_0_95"/>
          <p:cNvSpPr txBox="1">
            <a:spLocks noGrp="1"/>
          </p:cNvSpPr>
          <p:nvPr>
            <p:ph type="sldNum" idx="12"/>
          </p:nvPr>
        </p:nvSpPr>
        <p:spPr>
          <a:xfrm>
            <a:off x="11330666" y="6251679"/>
            <a:ext cx="731700" cy="5247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gf8fd5d2cf8_0_102"/>
          <p:cNvSpPr txBox="1">
            <a:spLocks noGrp="1"/>
          </p:cNvSpPr>
          <p:nvPr>
            <p:ph type="body" idx="1"/>
          </p:nvPr>
        </p:nvSpPr>
        <p:spPr>
          <a:xfrm>
            <a:off x="415600" y="5640767"/>
            <a:ext cx="7998300" cy="806700"/>
          </a:xfrm>
          <a:prstGeom prst="rect">
            <a:avLst/>
          </a:prstGeom>
          <a:noFill/>
          <a:ln>
            <a:noFill/>
          </a:ln>
        </p:spPr>
        <p:txBody>
          <a:bodyPr spcFirstLastPara="1" wrap="square" lIns="121900" tIns="121900" rIns="121900" bIns="121900" anchor="ctr" anchorCtr="0">
            <a:normAutofit/>
          </a:bodyPr>
          <a:lstStyle>
            <a:lvl1pPr marL="457200" lvl="0" indent="-228600" algn="l">
              <a:lnSpc>
                <a:spcPct val="100000"/>
              </a:lnSpc>
              <a:spcBef>
                <a:spcPts val="0"/>
              </a:spcBef>
              <a:spcAft>
                <a:spcPts val="0"/>
              </a:spcAft>
              <a:buSzPts val="2400"/>
              <a:buNone/>
              <a:defRPr>
                <a:highlight>
                  <a:schemeClr val="dk1"/>
                </a:highlight>
              </a:defRPr>
            </a:lvl1pPr>
          </a:lstStyle>
          <a:p>
            <a:endParaRPr/>
          </a:p>
        </p:txBody>
      </p:sp>
      <p:sp>
        <p:nvSpPr>
          <p:cNvPr id="47" name="Google Shape;47;gf8fd5d2cf8_0_102"/>
          <p:cNvSpPr txBox="1">
            <a:spLocks noGrp="1"/>
          </p:cNvSpPr>
          <p:nvPr>
            <p:ph type="sldNum" idx="12"/>
          </p:nvPr>
        </p:nvSpPr>
        <p:spPr>
          <a:xfrm>
            <a:off x="11330666" y="6251679"/>
            <a:ext cx="731700" cy="5247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8"/>
        <p:cNvGrpSpPr/>
        <p:nvPr/>
      </p:nvGrpSpPr>
      <p:grpSpPr>
        <a:xfrm>
          <a:off x="0" y="0"/>
          <a:ext cx="0" cy="0"/>
          <a:chOff x="0" y="0"/>
          <a:chExt cx="0" cy="0"/>
        </a:xfrm>
      </p:grpSpPr>
      <p:sp>
        <p:nvSpPr>
          <p:cNvPr id="49" name="Google Shape;49;gf8fd5d2cf8_0_105"/>
          <p:cNvSpPr txBox="1">
            <a:spLocks noGrp="1"/>
          </p:cNvSpPr>
          <p:nvPr>
            <p:ph type="title" hasCustomPrompt="1"/>
          </p:nvPr>
        </p:nvSpPr>
        <p:spPr>
          <a:xfrm>
            <a:off x="415600" y="1333233"/>
            <a:ext cx="11360700" cy="2861700"/>
          </a:xfrm>
          <a:prstGeom prst="rect">
            <a:avLst/>
          </a:prstGeom>
          <a:noFill/>
          <a:ln>
            <a:noFill/>
          </a:ln>
        </p:spPr>
        <p:txBody>
          <a:bodyPr spcFirstLastPara="1" wrap="square" lIns="121900" tIns="121900" rIns="121900" bIns="121900" anchor="b" anchorCtr="0">
            <a:normAutofit/>
          </a:bodyPr>
          <a:lstStyle>
            <a:lvl1pPr lvl="0" algn="ctr">
              <a:lnSpc>
                <a:spcPct val="100000"/>
              </a:lnSpc>
              <a:spcBef>
                <a:spcPts val="0"/>
              </a:spcBef>
              <a:spcAft>
                <a:spcPts val="0"/>
              </a:spcAft>
              <a:buSzPts val="18700"/>
              <a:buFont typeface="Montserrat"/>
              <a:buNone/>
              <a:defRPr sz="18700">
                <a:latin typeface="Montserrat"/>
                <a:ea typeface="Montserrat"/>
                <a:cs typeface="Montserrat"/>
                <a:sym typeface="Montserrat"/>
              </a:defRPr>
            </a:lvl1pPr>
            <a:lvl2pPr lvl="1" algn="ctr">
              <a:lnSpc>
                <a:spcPct val="100000"/>
              </a:lnSpc>
              <a:spcBef>
                <a:spcPts val="0"/>
              </a:spcBef>
              <a:spcAft>
                <a:spcPts val="0"/>
              </a:spcAft>
              <a:buSzPts val="18700"/>
              <a:buFont typeface="Montserrat"/>
              <a:buNone/>
              <a:defRPr sz="18700">
                <a:latin typeface="Montserrat"/>
                <a:ea typeface="Montserrat"/>
                <a:cs typeface="Montserrat"/>
                <a:sym typeface="Montserrat"/>
              </a:defRPr>
            </a:lvl2pPr>
            <a:lvl3pPr lvl="2" algn="ctr">
              <a:lnSpc>
                <a:spcPct val="100000"/>
              </a:lnSpc>
              <a:spcBef>
                <a:spcPts val="0"/>
              </a:spcBef>
              <a:spcAft>
                <a:spcPts val="0"/>
              </a:spcAft>
              <a:buSzPts val="18700"/>
              <a:buFont typeface="Montserrat"/>
              <a:buNone/>
              <a:defRPr sz="18700">
                <a:latin typeface="Montserrat"/>
                <a:ea typeface="Montserrat"/>
                <a:cs typeface="Montserrat"/>
                <a:sym typeface="Montserrat"/>
              </a:defRPr>
            </a:lvl3pPr>
            <a:lvl4pPr lvl="3" algn="ctr">
              <a:lnSpc>
                <a:spcPct val="100000"/>
              </a:lnSpc>
              <a:spcBef>
                <a:spcPts val="0"/>
              </a:spcBef>
              <a:spcAft>
                <a:spcPts val="0"/>
              </a:spcAft>
              <a:buSzPts val="18700"/>
              <a:buFont typeface="Montserrat"/>
              <a:buNone/>
              <a:defRPr sz="18700">
                <a:latin typeface="Montserrat"/>
                <a:ea typeface="Montserrat"/>
                <a:cs typeface="Montserrat"/>
                <a:sym typeface="Montserrat"/>
              </a:defRPr>
            </a:lvl4pPr>
            <a:lvl5pPr lvl="4" algn="ctr">
              <a:lnSpc>
                <a:spcPct val="100000"/>
              </a:lnSpc>
              <a:spcBef>
                <a:spcPts val="0"/>
              </a:spcBef>
              <a:spcAft>
                <a:spcPts val="0"/>
              </a:spcAft>
              <a:buSzPts val="18700"/>
              <a:buFont typeface="Montserrat"/>
              <a:buNone/>
              <a:defRPr sz="18700">
                <a:latin typeface="Montserrat"/>
                <a:ea typeface="Montserrat"/>
                <a:cs typeface="Montserrat"/>
                <a:sym typeface="Montserrat"/>
              </a:defRPr>
            </a:lvl5pPr>
            <a:lvl6pPr lvl="5" algn="ctr">
              <a:lnSpc>
                <a:spcPct val="100000"/>
              </a:lnSpc>
              <a:spcBef>
                <a:spcPts val="0"/>
              </a:spcBef>
              <a:spcAft>
                <a:spcPts val="0"/>
              </a:spcAft>
              <a:buSzPts val="18700"/>
              <a:buFont typeface="Montserrat"/>
              <a:buNone/>
              <a:defRPr sz="18700">
                <a:latin typeface="Montserrat"/>
                <a:ea typeface="Montserrat"/>
                <a:cs typeface="Montserrat"/>
                <a:sym typeface="Montserrat"/>
              </a:defRPr>
            </a:lvl6pPr>
            <a:lvl7pPr lvl="6" algn="ctr">
              <a:lnSpc>
                <a:spcPct val="100000"/>
              </a:lnSpc>
              <a:spcBef>
                <a:spcPts val="0"/>
              </a:spcBef>
              <a:spcAft>
                <a:spcPts val="0"/>
              </a:spcAft>
              <a:buSzPts val="18700"/>
              <a:buFont typeface="Montserrat"/>
              <a:buNone/>
              <a:defRPr sz="18700">
                <a:latin typeface="Montserrat"/>
                <a:ea typeface="Montserrat"/>
                <a:cs typeface="Montserrat"/>
                <a:sym typeface="Montserrat"/>
              </a:defRPr>
            </a:lvl7pPr>
            <a:lvl8pPr lvl="7" algn="ctr">
              <a:lnSpc>
                <a:spcPct val="100000"/>
              </a:lnSpc>
              <a:spcBef>
                <a:spcPts val="0"/>
              </a:spcBef>
              <a:spcAft>
                <a:spcPts val="0"/>
              </a:spcAft>
              <a:buSzPts val="18700"/>
              <a:buFont typeface="Montserrat"/>
              <a:buNone/>
              <a:defRPr sz="18700">
                <a:latin typeface="Montserrat"/>
                <a:ea typeface="Montserrat"/>
                <a:cs typeface="Montserrat"/>
                <a:sym typeface="Montserrat"/>
              </a:defRPr>
            </a:lvl8pPr>
            <a:lvl9pPr lvl="8" algn="ctr">
              <a:lnSpc>
                <a:spcPct val="100000"/>
              </a:lnSpc>
              <a:spcBef>
                <a:spcPts val="0"/>
              </a:spcBef>
              <a:spcAft>
                <a:spcPts val="0"/>
              </a:spcAft>
              <a:buSzPts val="18700"/>
              <a:buFont typeface="Montserrat"/>
              <a:buNone/>
              <a:defRPr sz="18700">
                <a:latin typeface="Montserrat"/>
                <a:ea typeface="Montserrat"/>
                <a:cs typeface="Montserrat"/>
                <a:sym typeface="Montserrat"/>
              </a:defRPr>
            </a:lvl9pPr>
          </a:lstStyle>
          <a:p>
            <a:r>
              <a:t>xx%</a:t>
            </a:r>
          </a:p>
        </p:txBody>
      </p:sp>
      <p:sp>
        <p:nvSpPr>
          <p:cNvPr id="50" name="Google Shape;50;gf8fd5d2cf8_0_105"/>
          <p:cNvSpPr txBox="1">
            <a:spLocks noGrp="1"/>
          </p:cNvSpPr>
          <p:nvPr>
            <p:ph type="body" idx="1"/>
          </p:nvPr>
        </p:nvSpPr>
        <p:spPr>
          <a:xfrm>
            <a:off x="415600" y="4304567"/>
            <a:ext cx="11360700" cy="1734300"/>
          </a:xfrm>
          <a:prstGeom prst="rect">
            <a:avLst/>
          </a:prstGeom>
          <a:noFill/>
          <a:ln>
            <a:noFill/>
          </a:ln>
        </p:spPr>
        <p:txBody>
          <a:bodyPr spcFirstLastPara="1" wrap="square" lIns="121900" tIns="121900" rIns="121900" bIns="121900" anchor="t" anchorCtr="0">
            <a:normAutofit/>
          </a:bodyPr>
          <a:lstStyle>
            <a:lvl1pPr marL="457200" lvl="0" indent="-381000" algn="ctr">
              <a:lnSpc>
                <a:spcPct val="115000"/>
              </a:lnSpc>
              <a:spcBef>
                <a:spcPts val="0"/>
              </a:spcBef>
              <a:spcAft>
                <a:spcPts val="0"/>
              </a:spcAft>
              <a:buSzPts val="2400"/>
              <a:buChar char="●"/>
              <a:defRPr>
                <a:highlight>
                  <a:schemeClr val="dk1"/>
                </a:highlight>
              </a:defRPr>
            </a:lvl1pPr>
            <a:lvl2pPr marL="914400" lvl="1" indent="-349250" algn="ctr">
              <a:lnSpc>
                <a:spcPct val="115000"/>
              </a:lnSpc>
              <a:spcBef>
                <a:spcPts val="0"/>
              </a:spcBef>
              <a:spcAft>
                <a:spcPts val="0"/>
              </a:spcAft>
              <a:buSzPts val="1900"/>
              <a:buChar char="○"/>
              <a:defRPr>
                <a:highlight>
                  <a:schemeClr val="dk1"/>
                </a:highlight>
              </a:defRPr>
            </a:lvl2pPr>
            <a:lvl3pPr marL="1371600" lvl="2" indent="-349250" algn="ctr">
              <a:lnSpc>
                <a:spcPct val="115000"/>
              </a:lnSpc>
              <a:spcBef>
                <a:spcPts val="0"/>
              </a:spcBef>
              <a:spcAft>
                <a:spcPts val="0"/>
              </a:spcAft>
              <a:buSzPts val="1900"/>
              <a:buChar char="■"/>
              <a:defRPr>
                <a:highlight>
                  <a:schemeClr val="dk1"/>
                </a:highlight>
              </a:defRPr>
            </a:lvl3pPr>
            <a:lvl4pPr marL="1828800" lvl="3" indent="-349250" algn="ctr">
              <a:lnSpc>
                <a:spcPct val="115000"/>
              </a:lnSpc>
              <a:spcBef>
                <a:spcPts val="0"/>
              </a:spcBef>
              <a:spcAft>
                <a:spcPts val="0"/>
              </a:spcAft>
              <a:buSzPts val="1900"/>
              <a:buChar char="●"/>
              <a:defRPr>
                <a:highlight>
                  <a:schemeClr val="dk1"/>
                </a:highlight>
              </a:defRPr>
            </a:lvl4pPr>
            <a:lvl5pPr marL="2286000" lvl="4" indent="-349250" algn="ctr">
              <a:lnSpc>
                <a:spcPct val="115000"/>
              </a:lnSpc>
              <a:spcBef>
                <a:spcPts val="0"/>
              </a:spcBef>
              <a:spcAft>
                <a:spcPts val="0"/>
              </a:spcAft>
              <a:buSzPts val="1900"/>
              <a:buChar char="○"/>
              <a:defRPr>
                <a:highlight>
                  <a:schemeClr val="dk1"/>
                </a:highlight>
              </a:defRPr>
            </a:lvl5pPr>
            <a:lvl6pPr marL="2743200" lvl="5" indent="-349250" algn="ctr">
              <a:lnSpc>
                <a:spcPct val="115000"/>
              </a:lnSpc>
              <a:spcBef>
                <a:spcPts val="0"/>
              </a:spcBef>
              <a:spcAft>
                <a:spcPts val="0"/>
              </a:spcAft>
              <a:buSzPts val="1900"/>
              <a:buChar char="■"/>
              <a:defRPr>
                <a:highlight>
                  <a:schemeClr val="dk1"/>
                </a:highlight>
              </a:defRPr>
            </a:lvl6pPr>
            <a:lvl7pPr marL="3200400" lvl="6" indent="-349250" algn="ctr">
              <a:lnSpc>
                <a:spcPct val="115000"/>
              </a:lnSpc>
              <a:spcBef>
                <a:spcPts val="0"/>
              </a:spcBef>
              <a:spcAft>
                <a:spcPts val="0"/>
              </a:spcAft>
              <a:buSzPts val="1900"/>
              <a:buChar char="●"/>
              <a:defRPr>
                <a:highlight>
                  <a:schemeClr val="dk1"/>
                </a:highlight>
              </a:defRPr>
            </a:lvl7pPr>
            <a:lvl8pPr marL="3657600" lvl="7" indent="-349250" algn="ctr">
              <a:lnSpc>
                <a:spcPct val="115000"/>
              </a:lnSpc>
              <a:spcBef>
                <a:spcPts val="0"/>
              </a:spcBef>
              <a:spcAft>
                <a:spcPts val="0"/>
              </a:spcAft>
              <a:buSzPts val="1900"/>
              <a:buChar char="○"/>
              <a:defRPr>
                <a:highlight>
                  <a:schemeClr val="dk1"/>
                </a:highlight>
              </a:defRPr>
            </a:lvl8pPr>
            <a:lvl9pPr marL="4114800" lvl="8" indent="-349250" algn="ctr">
              <a:lnSpc>
                <a:spcPct val="115000"/>
              </a:lnSpc>
              <a:spcBef>
                <a:spcPts val="0"/>
              </a:spcBef>
              <a:spcAft>
                <a:spcPts val="0"/>
              </a:spcAft>
              <a:buSzPts val="1900"/>
              <a:buChar char="■"/>
              <a:defRPr>
                <a:highlight>
                  <a:schemeClr val="dk1"/>
                </a:highlight>
              </a:defRPr>
            </a:lvl9pPr>
          </a:lstStyle>
          <a:p>
            <a:endParaRPr/>
          </a:p>
        </p:txBody>
      </p:sp>
      <p:sp>
        <p:nvSpPr>
          <p:cNvPr id="51" name="Google Shape;51;gf8fd5d2cf8_0_105"/>
          <p:cNvSpPr txBox="1">
            <a:spLocks noGrp="1"/>
          </p:cNvSpPr>
          <p:nvPr>
            <p:ph type="sldNum" idx="12"/>
          </p:nvPr>
        </p:nvSpPr>
        <p:spPr>
          <a:xfrm>
            <a:off x="11330666" y="6251679"/>
            <a:ext cx="731700" cy="5247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2"/>
        <p:cNvGrpSpPr/>
        <p:nvPr/>
      </p:nvGrpSpPr>
      <p:grpSpPr>
        <a:xfrm>
          <a:off x="0" y="0"/>
          <a:ext cx="0" cy="0"/>
          <a:chOff x="0" y="0"/>
          <a:chExt cx="0" cy="0"/>
        </a:xfrm>
      </p:grpSpPr>
      <p:sp>
        <p:nvSpPr>
          <p:cNvPr id="53" name="Google Shape;53;gf8fd5d2cf8_0_109"/>
          <p:cNvSpPr txBox="1">
            <a:spLocks noGrp="1"/>
          </p:cNvSpPr>
          <p:nvPr>
            <p:ph type="sldNum" idx="12"/>
          </p:nvPr>
        </p:nvSpPr>
        <p:spPr>
          <a:xfrm>
            <a:off x="11330666" y="6251679"/>
            <a:ext cx="731700" cy="524700"/>
          </a:xfrm>
          <a:prstGeom prst="rect">
            <a:avLst/>
          </a:prstGeom>
          <a:noFill/>
          <a:ln>
            <a:noFill/>
          </a:ln>
        </p:spPr>
        <p:txBody>
          <a:bodyPr spcFirstLastPara="1" wrap="square" lIns="121900" tIns="121900" rIns="121900" bIns="121900" anchor="ctr" anchorCtr="0">
            <a:normAutofit/>
          </a:bodyPr>
          <a:lstStyle>
            <a:lvl1pPr marL="0" marR="0" lvl="0"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4132307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4152423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8054987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2859181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0277065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6981603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354730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9049491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586017933"/>
      </p:ext>
    </p:extLst>
  </p:cSld>
  <p:clrMapOvr>
    <a:masterClrMapping/>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3896768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49960937"/>
      </p:ext>
    </p:extLst>
  </p:cSld>
  <p:clrMapOvr>
    <a:masterClrMapping/>
  </p:clrMapOvr>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647991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669314857"/>
      </p:ext>
    </p:extLst>
  </p:cSld>
  <p:clrMapOvr>
    <a:masterClrMapping/>
  </p:clrMapOvr>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547433052"/>
      </p:ext>
    </p:extLst>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700639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228595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op">
    <p:bg>
      <p:bgPr>
        <a:solidFill>
          <a:schemeClr val="lt1"/>
        </a:solidFill>
        <a:effectLst/>
      </p:bgPr>
    </p:bg>
    <p:spTree>
      <p:nvGrpSpPr>
        <p:cNvPr id="1" name="Shape 5"/>
        <p:cNvGrpSpPr/>
        <p:nvPr/>
      </p:nvGrpSpPr>
      <p:grpSpPr>
        <a:xfrm>
          <a:off x="0" y="0"/>
          <a:ext cx="0" cy="0"/>
          <a:chOff x="0" y="0"/>
          <a:chExt cx="0" cy="0"/>
        </a:xfrm>
      </p:grpSpPr>
      <p:sp>
        <p:nvSpPr>
          <p:cNvPr id="6" name="Google Shape;6;gf8fd5d2cf8_0_62"/>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rmAutofit/>
          </a:bodyPr>
          <a:lstStyle>
            <a:lvl1pPr marR="0" lvl="0" algn="l" rtl="0">
              <a:lnSpc>
                <a:spcPct val="100000"/>
              </a:lnSpc>
              <a:spcBef>
                <a:spcPts val="0"/>
              </a:spcBef>
              <a:spcAft>
                <a:spcPts val="0"/>
              </a:spcAft>
              <a:buClr>
                <a:schemeClr val="dk2"/>
              </a:buClr>
              <a:buSzPts val="4000"/>
              <a:buFont typeface="Oswald"/>
              <a:buNone/>
              <a:defRPr sz="4000" b="0" i="0" u="none" strike="noStrike" cap="none">
                <a:solidFill>
                  <a:schemeClr val="dk2"/>
                </a:solidFill>
                <a:highlight>
                  <a:schemeClr val="dk1"/>
                </a:highlight>
                <a:latin typeface="Oswald"/>
                <a:ea typeface="Oswald"/>
                <a:cs typeface="Oswald"/>
                <a:sym typeface="Oswald"/>
              </a:defRPr>
            </a:lvl1pPr>
            <a:lvl2pPr marR="0" lvl="1" algn="l" rtl="0">
              <a:lnSpc>
                <a:spcPct val="100000"/>
              </a:lnSpc>
              <a:spcBef>
                <a:spcPts val="0"/>
              </a:spcBef>
              <a:spcAft>
                <a:spcPts val="0"/>
              </a:spcAft>
              <a:buClr>
                <a:schemeClr val="dk2"/>
              </a:buClr>
              <a:buSzPts val="4000"/>
              <a:buFont typeface="Oswald"/>
              <a:buNone/>
              <a:defRPr sz="4000" b="0" i="0" u="none" strike="noStrike" cap="none">
                <a:solidFill>
                  <a:schemeClr val="dk2"/>
                </a:solidFill>
                <a:highlight>
                  <a:schemeClr val="dk1"/>
                </a:highlight>
                <a:latin typeface="Oswald"/>
                <a:ea typeface="Oswald"/>
                <a:cs typeface="Oswald"/>
                <a:sym typeface="Oswald"/>
              </a:defRPr>
            </a:lvl2pPr>
            <a:lvl3pPr marR="0" lvl="2" algn="l" rtl="0">
              <a:lnSpc>
                <a:spcPct val="100000"/>
              </a:lnSpc>
              <a:spcBef>
                <a:spcPts val="0"/>
              </a:spcBef>
              <a:spcAft>
                <a:spcPts val="0"/>
              </a:spcAft>
              <a:buClr>
                <a:schemeClr val="dk2"/>
              </a:buClr>
              <a:buSzPts val="4000"/>
              <a:buFont typeface="Oswald"/>
              <a:buNone/>
              <a:defRPr sz="4000" b="0" i="0" u="none" strike="noStrike" cap="none">
                <a:solidFill>
                  <a:schemeClr val="dk2"/>
                </a:solidFill>
                <a:highlight>
                  <a:schemeClr val="dk1"/>
                </a:highlight>
                <a:latin typeface="Oswald"/>
                <a:ea typeface="Oswald"/>
                <a:cs typeface="Oswald"/>
                <a:sym typeface="Oswald"/>
              </a:defRPr>
            </a:lvl3pPr>
            <a:lvl4pPr marR="0" lvl="3" algn="l" rtl="0">
              <a:lnSpc>
                <a:spcPct val="100000"/>
              </a:lnSpc>
              <a:spcBef>
                <a:spcPts val="0"/>
              </a:spcBef>
              <a:spcAft>
                <a:spcPts val="0"/>
              </a:spcAft>
              <a:buClr>
                <a:schemeClr val="dk2"/>
              </a:buClr>
              <a:buSzPts val="4000"/>
              <a:buFont typeface="Oswald"/>
              <a:buNone/>
              <a:defRPr sz="4000" b="0" i="0" u="none" strike="noStrike" cap="none">
                <a:solidFill>
                  <a:schemeClr val="dk2"/>
                </a:solidFill>
                <a:highlight>
                  <a:schemeClr val="dk1"/>
                </a:highlight>
                <a:latin typeface="Oswald"/>
                <a:ea typeface="Oswald"/>
                <a:cs typeface="Oswald"/>
                <a:sym typeface="Oswald"/>
              </a:defRPr>
            </a:lvl4pPr>
            <a:lvl5pPr marR="0" lvl="4" algn="l" rtl="0">
              <a:lnSpc>
                <a:spcPct val="100000"/>
              </a:lnSpc>
              <a:spcBef>
                <a:spcPts val="0"/>
              </a:spcBef>
              <a:spcAft>
                <a:spcPts val="0"/>
              </a:spcAft>
              <a:buClr>
                <a:schemeClr val="dk2"/>
              </a:buClr>
              <a:buSzPts val="4000"/>
              <a:buFont typeface="Oswald"/>
              <a:buNone/>
              <a:defRPr sz="4000" b="0" i="0" u="none" strike="noStrike" cap="none">
                <a:solidFill>
                  <a:schemeClr val="dk2"/>
                </a:solidFill>
                <a:highlight>
                  <a:schemeClr val="dk1"/>
                </a:highlight>
                <a:latin typeface="Oswald"/>
                <a:ea typeface="Oswald"/>
                <a:cs typeface="Oswald"/>
                <a:sym typeface="Oswald"/>
              </a:defRPr>
            </a:lvl5pPr>
            <a:lvl6pPr marR="0" lvl="5" algn="l" rtl="0">
              <a:lnSpc>
                <a:spcPct val="100000"/>
              </a:lnSpc>
              <a:spcBef>
                <a:spcPts val="0"/>
              </a:spcBef>
              <a:spcAft>
                <a:spcPts val="0"/>
              </a:spcAft>
              <a:buClr>
                <a:schemeClr val="dk2"/>
              </a:buClr>
              <a:buSzPts val="4000"/>
              <a:buFont typeface="Oswald"/>
              <a:buNone/>
              <a:defRPr sz="4000" b="0" i="0" u="none" strike="noStrike" cap="none">
                <a:solidFill>
                  <a:schemeClr val="dk2"/>
                </a:solidFill>
                <a:highlight>
                  <a:schemeClr val="dk1"/>
                </a:highlight>
                <a:latin typeface="Oswald"/>
                <a:ea typeface="Oswald"/>
                <a:cs typeface="Oswald"/>
                <a:sym typeface="Oswald"/>
              </a:defRPr>
            </a:lvl6pPr>
            <a:lvl7pPr marR="0" lvl="6" algn="l" rtl="0">
              <a:lnSpc>
                <a:spcPct val="100000"/>
              </a:lnSpc>
              <a:spcBef>
                <a:spcPts val="0"/>
              </a:spcBef>
              <a:spcAft>
                <a:spcPts val="0"/>
              </a:spcAft>
              <a:buClr>
                <a:schemeClr val="dk2"/>
              </a:buClr>
              <a:buSzPts val="4000"/>
              <a:buFont typeface="Oswald"/>
              <a:buNone/>
              <a:defRPr sz="4000" b="0" i="0" u="none" strike="noStrike" cap="none">
                <a:solidFill>
                  <a:schemeClr val="dk2"/>
                </a:solidFill>
                <a:highlight>
                  <a:schemeClr val="dk1"/>
                </a:highlight>
                <a:latin typeface="Oswald"/>
                <a:ea typeface="Oswald"/>
                <a:cs typeface="Oswald"/>
                <a:sym typeface="Oswald"/>
              </a:defRPr>
            </a:lvl7pPr>
            <a:lvl8pPr marR="0" lvl="7" algn="l" rtl="0">
              <a:lnSpc>
                <a:spcPct val="100000"/>
              </a:lnSpc>
              <a:spcBef>
                <a:spcPts val="0"/>
              </a:spcBef>
              <a:spcAft>
                <a:spcPts val="0"/>
              </a:spcAft>
              <a:buClr>
                <a:schemeClr val="dk2"/>
              </a:buClr>
              <a:buSzPts val="4000"/>
              <a:buFont typeface="Oswald"/>
              <a:buNone/>
              <a:defRPr sz="4000" b="0" i="0" u="none" strike="noStrike" cap="none">
                <a:solidFill>
                  <a:schemeClr val="dk2"/>
                </a:solidFill>
                <a:highlight>
                  <a:schemeClr val="dk1"/>
                </a:highlight>
                <a:latin typeface="Oswald"/>
                <a:ea typeface="Oswald"/>
                <a:cs typeface="Oswald"/>
                <a:sym typeface="Oswald"/>
              </a:defRPr>
            </a:lvl8pPr>
            <a:lvl9pPr marR="0" lvl="8" algn="l" rtl="0">
              <a:lnSpc>
                <a:spcPct val="100000"/>
              </a:lnSpc>
              <a:spcBef>
                <a:spcPts val="0"/>
              </a:spcBef>
              <a:spcAft>
                <a:spcPts val="0"/>
              </a:spcAft>
              <a:buClr>
                <a:schemeClr val="dk2"/>
              </a:buClr>
              <a:buSzPts val="4000"/>
              <a:buFont typeface="Oswald"/>
              <a:buNone/>
              <a:defRPr sz="4000" b="0" i="0" u="none" strike="noStrike" cap="none">
                <a:solidFill>
                  <a:schemeClr val="dk2"/>
                </a:solidFill>
                <a:highlight>
                  <a:schemeClr val="dk1"/>
                </a:highlight>
                <a:latin typeface="Oswald"/>
                <a:ea typeface="Oswald"/>
                <a:cs typeface="Oswald"/>
                <a:sym typeface="Oswald"/>
              </a:defRPr>
            </a:lvl9pPr>
          </a:lstStyle>
          <a:p>
            <a:endParaRPr/>
          </a:p>
        </p:txBody>
      </p:sp>
      <p:sp>
        <p:nvSpPr>
          <p:cNvPr id="7" name="Google Shape;7;gf8fd5d2cf8_0_62"/>
          <p:cNvSpPr txBox="1">
            <a:spLocks noGrp="1"/>
          </p:cNvSpPr>
          <p:nvPr>
            <p:ph type="body" idx="1"/>
          </p:nvPr>
        </p:nvSpPr>
        <p:spPr>
          <a:xfrm>
            <a:off x="415600" y="1645433"/>
            <a:ext cx="11360700" cy="4446300"/>
          </a:xfrm>
          <a:prstGeom prst="rect">
            <a:avLst/>
          </a:prstGeom>
          <a:noFill/>
          <a:ln>
            <a:noFill/>
          </a:ln>
        </p:spPr>
        <p:txBody>
          <a:bodyPr spcFirstLastPara="1" wrap="square" lIns="121900" tIns="121900" rIns="121900" bIns="121900" anchor="t" anchorCtr="0">
            <a:normAutofit/>
          </a:bodyPr>
          <a:lstStyle>
            <a:lvl1pPr marL="457200" marR="0" lvl="0" indent="-381000" algn="l" rtl="0">
              <a:lnSpc>
                <a:spcPct val="115000"/>
              </a:lnSpc>
              <a:spcBef>
                <a:spcPts val="0"/>
              </a:spcBef>
              <a:spcAft>
                <a:spcPts val="0"/>
              </a:spcAft>
              <a:buClr>
                <a:schemeClr val="dk2"/>
              </a:buClr>
              <a:buSzPts val="2400"/>
              <a:buFont typeface="Playfair Display"/>
              <a:buChar char="●"/>
              <a:defRPr sz="2400" b="0" i="0" u="none" strike="noStrike" cap="none">
                <a:solidFill>
                  <a:schemeClr val="dk2"/>
                </a:solidFill>
                <a:latin typeface="Playfair Display"/>
                <a:ea typeface="Playfair Display"/>
                <a:cs typeface="Playfair Display"/>
                <a:sym typeface="Playfair Display"/>
              </a:defRPr>
            </a:lvl1pPr>
            <a:lvl2pPr marL="914400" marR="0" lvl="1" indent="-349250" algn="l" rtl="0">
              <a:lnSpc>
                <a:spcPct val="115000"/>
              </a:lnSpc>
              <a:spcBef>
                <a:spcPts val="0"/>
              </a:spcBef>
              <a:spcAft>
                <a:spcPts val="0"/>
              </a:spcAft>
              <a:buClr>
                <a:schemeClr val="dk2"/>
              </a:buClr>
              <a:buSzPts val="1900"/>
              <a:buFont typeface="Playfair Display"/>
              <a:buChar char="○"/>
              <a:defRPr sz="1900" b="0" i="0" u="none" strike="noStrike" cap="none">
                <a:solidFill>
                  <a:schemeClr val="dk2"/>
                </a:solidFill>
                <a:latin typeface="Playfair Display"/>
                <a:ea typeface="Playfair Display"/>
                <a:cs typeface="Playfair Display"/>
                <a:sym typeface="Playfair Display"/>
              </a:defRPr>
            </a:lvl2pPr>
            <a:lvl3pPr marL="1371600" marR="0" lvl="2" indent="-349250" algn="l" rtl="0">
              <a:lnSpc>
                <a:spcPct val="115000"/>
              </a:lnSpc>
              <a:spcBef>
                <a:spcPts val="0"/>
              </a:spcBef>
              <a:spcAft>
                <a:spcPts val="0"/>
              </a:spcAft>
              <a:buClr>
                <a:schemeClr val="dk2"/>
              </a:buClr>
              <a:buSzPts val="1900"/>
              <a:buFont typeface="Playfair Display"/>
              <a:buChar char="■"/>
              <a:defRPr sz="1900" b="0" i="0" u="none" strike="noStrike" cap="none">
                <a:solidFill>
                  <a:schemeClr val="dk2"/>
                </a:solidFill>
                <a:latin typeface="Playfair Display"/>
                <a:ea typeface="Playfair Display"/>
                <a:cs typeface="Playfair Display"/>
                <a:sym typeface="Playfair Display"/>
              </a:defRPr>
            </a:lvl3pPr>
            <a:lvl4pPr marL="1828800" marR="0" lvl="3" indent="-349250" algn="l" rtl="0">
              <a:lnSpc>
                <a:spcPct val="115000"/>
              </a:lnSpc>
              <a:spcBef>
                <a:spcPts val="0"/>
              </a:spcBef>
              <a:spcAft>
                <a:spcPts val="0"/>
              </a:spcAft>
              <a:buClr>
                <a:schemeClr val="dk2"/>
              </a:buClr>
              <a:buSzPts val="1900"/>
              <a:buFont typeface="Playfair Display"/>
              <a:buChar char="●"/>
              <a:defRPr sz="1900" b="0" i="0" u="none" strike="noStrike" cap="none">
                <a:solidFill>
                  <a:schemeClr val="dk2"/>
                </a:solidFill>
                <a:latin typeface="Playfair Display"/>
                <a:ea typeface="Playfair Display"/>
                <a:cs typeface="Playfair Display"/>
                <a:sym typeface="Playfair Display"/>
              </a:defRPr>
            </a:lvl4pPr>
            <a:lvl5pPr marL="2286000" marR="0" lvl="4" indent="-349250" algn="l" rtl="0">
              <a:lnSpc>
                <a:spcPct val="115000"/>
              </a:lnSpc>
              <a:spcBef>
                <a:spcPts val="0"/>
              </a:spcBef>
              <a:spcAft>
                <a:spcPts val="0"/>
              </a:spcAft>
              <a:buClr>
                <a:schemeClr val="dk2"/>
              </a:buClr>
              <a:buSzPts val="1900"/>
              <a:buFont typeface="Playfair Display"/>
              <a:buChar char="○"/>
              <a:defRPr sz="1900" b="0" i="0" u="none" strike="noStrike" cap="none">
                <a:solidFill>
                  <a:schemeClr val="dk2"/>
                </a:solidFill>
                <a:latin typeface="Playfair Display"/>
                <a:ea typeface="Playfair Display"/>
                <a:cs typeface="Playfair Display"/>
                <a:sym typeface="Playfair Display"/>
              </a:defRPr>
            </a:lvl5pPr>
            <a:lvl6pPr marL="2743200" marR="0" lvl="5" indent="-349250" algn="l" rtl="0">
              <a:lnSpc>
                <a:spcPct val="115000"/>
              </a:lnSpc>
              <a:spcBef>
                <a:spcPts val="0"/>
              </a:spcBef>
              <a:spcAft>
                <a:spcPts val="0"/>
              </a:spcAft>
              <a:buClr>
                <a:schemeClr val="dk2"/>
              </a:buClr>
              <a:buSzPts val="1900"/>
              <a:buFont typeface="Playfair Display"/>
              <a:buChar char="■"/>
              <a:defRPr sz="1900" b="0" i="0" u="none" strike="noStrike" cap="none">
                <a:solidFill>
                  <a:schemeClr val="dk2"/>
                </a:solidFill>
                <a:latin typeface="Playfair Display"/>
                <a:ea typeface="Playfair Display"/>
                <a:cs typeface="Playfair Display"/>
                <a:sym typeface="Playfair Display"/>
              </a:defRPr>
            </a:lvl6pPr>
            <a:lvl7pPr marL="3200400" marR="0" lvl="6" indent="-349250" algn="l" rtl="0">
              <a:lnSpc>
                <a:spcPct val="115000"/>
              </a:lnSpc>
              <a:spcBef>
                <a:spcPts val="0"/>
              </a:spcBef>
              <a:spcAft>
                <a:spcPts val="0"/>
              </a:spcAft>
              <a:buClr>
                <a:schemeClr val="dk2"/>
              </a:buClr>
              <a:buSzPts val="1900"/>
              <a:buFont typeface="Playfair Display"/>
              <a:buChar char="●"/>
              <a:defRPr sz="1900" b="0" i="0" u="none" strike="noStrike" cap="none">
                <a:solidFill>
                  <a:schemeClr val="dk2"/>
                </a:solidFill>
                <a:latin typeface="Playfair Display"/>
                <a:ea typeface="Playfair Display"/>
                <a:cs typeface="Playfair Display"/>
                <a:sym typeface="Playfair Display"/>
              </a:defRPr>
            </a:lvl7pPr>
            <a:lvl8pPr marL="3657600" marR="0" lvl="7" indent="-349250" algn="l" rtl="0">
              <a:lnSpc>
                <a:spcPct val="115000"/>
              </a:lnSpc>
              <a:spcBef>
                <a:spcPts val="0"/>
              </a:spcBef>
              <a:spcAft>
                <a:spcPts val="0"/>
              </a:spcAft>
              <a:buClr>
                <a:schemeClr val="dk2"/>
              </a:buClr>
              <a:buSzPts val="1900"/>
              <a:buFont typeface="Playfair Display"/>
              <a:buChar char="○"/>
              <a:defRPr sz="1900" b="0" i="0" u="none" strike="noStrike" cap="none">
                <a:solidFill>
                  <a:schemeClr val="dk2"/>
                </a:solidFill>
                <a:latin typeface="Playfair Display"/>
                <a:ea typeface="Playfair Display"/>
                <a:cs typeface="Playfair Display"/>
                <a:sym typeface="Playfair Display"/>
              </a:defRPr>
            </a:lvl8pPr>
            <a:lvl9pPr marL="4114800" marR="0" lvl="8" indent="-349250" algn="l" rtl="0">
              <a:lnSpc>
                <a:spcPct val="115000"/>
              </a:lnSpc>
              <a:spcBef>
                <a:spcPts val="0"/>
              </a:spcBef>
              <a:spcAft>
                <a:spcPts val="0"/>
              </a:spcAft>
              <a:buClr>
                <a:schemeClr val="dk2"/>
              </a:buClr>
              <a:buSzPts val="1900"/>
              <a:buFont typeface="Playfair Display"/>
              <a:buChar char="■"/>
              <a:defRPr sz="1900" b="0" i="0" u="none" strike="noStrike" cap="none">
                <a:solidFill>
                  <a:schemeClr val="dk2"/>
                </a:solidFill>
                <a:latin typeface="Playfair Display"/>
                <a:ea typeface="Playfair Display"/>
                <a:cs typeface="Playfair Display"/>
                <a:sym typeface="Playfair Display"/>
              </a:defRPr>
            </a:lvl9pPr>
          </a:lstStyle>
          <a:p>
            <a:endParaRPr/>
          </a:p>
        </p:txBody>
      </p:sp>
      <p:sp>
        <p:nvSpPr>
          <p:cNvPr id="8" name="Google Shape;8;gf8fd5d2cf8_0_62"/>
          <p:cNvSpPr txBox="1">
            <a:spLocks noGrp="1"/>
          </p:cNvSpPr>
          <p:nvPr>
            <p:ph type="sldNum" idx="12"/>
          </p:nvPr>
        </p:nvSpPr>
        <p:spPr>
          <a:xfrm>
            <a:off x="11330666" y="6251679"/>
            <a:ext cx="731700" cy="524700"/>
          </a:xfrm>
          <a:prstGeom prst="rect">
            <a:avLst/>
          </a:prstGeom>
          <a:noFill/>
          <a:ln>
            <a:noFill/>
          </a:ln>
        </p:spPr>
        <p:txBody>
          <a:bodyPr spcFirstLastPara="1" wrap="square" lIns="121900" tIns="121900" rIns="121900" bIns="121900" anchor="ctr" anchorCtr="0">
            <a:norm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6/23/2022</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57040380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XbxNtPiCBK8"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CSrf0NGsrzo" TargetMode="External"/><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4ZRwn_Thg2Q" TargetMode="External"/><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gf8fd5d2cf8_0_57"/>
          <p:cNvSpPr txBox="1">
            <a:spLocks noGrp="1"/>
          </p:cNvSpPr>
          <p:nvPr>
            <p:ph type="ctrTitle"/>
          </p:nvPr>
        </p:nvSpPr>
        <p:spPr>
          <a:xfrm>
            <a:off x="459000" y="1871800"/>
            <a:ext cx="11274000" cy="2076600"/>
          </a:xfrm>
          <a:prstGeom prst="rect">
            <a:avLst/>
          </a:prstGeom>
          <a:solidFill>
            <a:srgbClr val="FFFFFF"/>
          </a:solidFill>
          <a:ln>
            <a:noFill/>
          </a:ln>
        </p:spPr>
        <p:txBody>
          <a:bodyPr spcFirstLastPara="1" wrap="square" lIns="121900" tIns="121900" rIns="121900" bIns="121900" anchor="ctr" anchorCtr="0">
            <a:normAutofit/>
          </a:bodyPr>
          <a:lstStyle/>
          <a:p>
            <a:pPr marL="0" lvl="0" indent="0" algn="ctr" rtl="0">
              <a:lnSpc>
                <a:spcPct val="100000"/>
              </a:lnSpc>
              <a:spcBef>
                <a:spcPts val="0"/>
              </a:spcBef>
              <a:spcAft>
                <a:spcPts val="0"/>
              </a:spcAft>
              <a:buSzPts val="9100"/>
              <a:buNone/>
            </a:pPr>
            <a:r>
              <a:rPr lang="en-GB"/>
              <a:t>Collective Worship</a:t>
            </a:r>
            <a:endParaRPr/>
          </a:p>
        </p:txBody>
      </p:sp>
      <p:sp>
        <p:nvSpPr>
          <p:cNvPr id="2" name="Rectangle 1">
            <a:extLst>
              <a:ext uri="{FF2B5EF4-FFF2-40B4-BE49-F238E27FC236}">
                <a16:creationId xmlns:a16="http://schemas.microsoft.com/office/drawing/2014/main" id="{D1217275-2F39-4873-B294-5D37A4922F5F}"/>
              </a:ext>
            </a:extLst>
          </p:cNvPr>
          <p:cNvSpPr/>
          <p:nvPr/>
        </p:nvSpPr>
        <p:spPr>
          <a:xfrm>
            <a:off x="718409" y="6074583"/>
            <a:ext cx="6761787" cy="307777"/>
          </a:xfrm>
          <a:prstGeom prst="rect">
            <a:avLst/>
          </a:prstGeom>
        </p:spPr>
        <p:txBody>
          <a:bodyPr wrap="none">
            <a:spAutoFit/>
          </a:bodyPr>
          <a:lstStyle/>
          <a:p>
            <a:r>
              <a:rPr lang="en-GB" dirty="0">
                <a:hlinkClick r:id="rId3"/>
              </a:rPr>
              <a:t>https://www.youtube.com/watch?v=XbxNtPiCBK8</a:t>
            </a:r>
            <a:r>
              <a:rPr lang="en-GB" dirty="0"/>
              <a:t>  Play song as pupils are entering.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4" name="Google Shape;334;p2"/>
          <p:cNvSpPr txBox="1"/>
          <p:nvPr/>
        </p:nvSpPr>
        <p:spPr>
          <a:xfrm>
            <a:off x="831549" y="1117200"/>
            <a:ext cx="5159700" cy="1215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7300" b="0" i="0" u="none" strike="noStrike" cap="none">
                <a:solidFill>
                  <a:schemeClr val="dk1"/>
                </a:solidFill>
                <a:latin typeface="Cookie"/>
                <a:ea typeface="Cookie"/>
                <a:cs typeface="Cookie"/>
                <a:sym typeface="Cookie"/>
              </a:rPr>
              <a:t>Opening prayers</a:t>
            </a:r>
            <a:endParaRPr sz="7300" b="0" i="0" u="none" strike="noStrike" cap="none">
              <a:solidFill>
                <a:schemeClr val="dk1"/>
              </a:solidFill>
              <a:latin typeface="Cookie"/>
              <a:ea typeface="Cookie"/>
              <a:cs typeface="Cookie"/>
              <a:sym typeface="Cookie"/>
            </a:endParaRPr>
          </a:p>
        </p:txBody>
      </p:sp>
      <p:sp>
        <p:nvSpPr>
          <p:cNvPr id="335" name="Google Shape;335;p2"/>
          <p:cNvSpPr/>
          <p:nvPr/>
        </p:nvSpPr>
        <p:spPr>
          <a:xfrm>
            <a:off x="1279600" y="5652669"/>
            <a:ext cx="5439000" cy="656700"/>
          </a:xfrm>
          <a:prstGeom prst="rect">
            <a:avLst/>
          </a:prstGeom>
          <a:solidFill>
            <a:schemeClr val="lt2"/>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Trebuchet MS"/>
                <a:ea typeface="Trebuchet MS"/>
                <a:cs typeface="Trebuchet MS"/>
                <a:sym typeface="Trebuchet MS"/>
              </a:rPr>
              <a:t>Begin Collective worship with worship council members saying prayers and lighting candles.</a:t>
            </a:r>
            <a:endParaRPr sz="1800" b="0" i="0" u="none" strike="noStrike" cap="none">
              <a:solidFill>
                <a:schemeClr val="dk1"/>
              </a:solidFill>
              <a:latin typeface="Trebuchet MS"/>
              <a:ea typeface="Trebuchet MS"/>
              <a:cs typeface="Trebuchet MS"/>
              <a:sym typeface="Trebuchet MS"/>
            </a:endParaRPr>
          </a:p>
        </p:txBody>
      </p:sp>
      <p:pic>
        <p:nvPicPr>
          <p:cNvPr id="336" name="Google Shape;336;p2"/>
          <p:cNvPicPr preferRelativeResize="0"/>
          <p:nvPr/>
        </p:nvPicPr>
        <p:blipFill rotWithShape="1">
          <a:blip r:embed="rId3">
            <a:alphaModFix/>
          </a:blip>
          <a:srcRect/>
          <a:stretch/>
        </p:blipFill>
        <p:spPr>
          <a:xfrm>
            <a:off x="5741300" y="1341125"/>
            <a:ext cx="3660650" cy="3660650"/>
          </a:xfrm>
          <a:prstGeom prst="rect">
            <a:avLst/>
          </a:prstGeom>
          <a:noFill/>
          <a:ln>
            <a:noFill/>
          </a:ln>
        </p:spPr>
      </p:pic>
      <p:sp>
        <p:nvSpPr>
          <p:cNvPr id="337" name="Google Shape;337;p2"/>
          <p:cNvSpPr txBox="1"/>
          <p:nvPr/>
        </p:nvSpPr>
        <p:spPr>
          <a:xfrm>
            <a:off x="2460978" y="49013"/>
            <a:ext cx="6940971" cy="107717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6400" b="0" i="0" u="sng" strike="noStrike" cap="none" dirty="0">
                <a:solidFill>
                  <a:srgbClr val="0070C0"/>
                </a:solidFill>
                <a:latin typeface="Cookie"/>
                <a:ea typeface="Cookie"/>
                <a:cs typeface="Cookie"/>
                <a:sym typeface="Cookie"/>
              </a:rPr>
              <a:t>Temptation to gossip</a:t>
            </a:r>
            <a:endParaRPr sz="6400" b="0" i="0" u="sng" strike="noStrike" cap="none" dirty="0">
              <a:solidFill>
                <a:srgbClr val="0070C0"/>
              </a:solidFill>
              <a:latin typeface="Cookie"/>
              <a:ea typeface="Cookie"/>
              <a:cs typeface="Cookie"/>
              <a:sym typeface="Cookie"/>
            </a:endParaRPr>
          </a:p>
        </p:txBody>
      </p:sp>
      <p:sp>
        <p:nvSpPr>
          <p:cNvPr id="2" name="TextBox 1">
            <a:extLst>
              <a:ext uri="{FF2B5EF4-FFF2-40B4-BE49-F238E27FC236}">
                <a16:creationId xmlns:a16="http://schemas.microsoft.com/office/drawing/2014/main" id="{792FD715-2FC7-4E24-9C70-A18B4EBAFC37}"/>
              </a:ext>
            </a:extLst>
          </p:cNvPr>
          <p:cNvSpPr txBox="1"/>
          <p:nvPr/>
        </p:nvSpPr>
        <p:spPr>
          <a:xfrm>
            <a:off x="8139493" y="5797118"/>
            <a:ext cx="1883396" cy="307777"/>
          </a:xfrm>
          <a:prstGeom prst="rect">
            <a:avLst/>
          </a:prstGeom>
          <a:noFill/>
        </p:spPr>
        <p:txBody>
          <a:bodyPr wrap="square" rtlCol="0">
            <a:spAutoFit/>
          </a:bodyPr>
          <a:lstStyle/>
          <a:p>
            <a:r>
              <a:rPr lang="en-GB" dirty="0"/>
              <a:t>Joy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sp>
        <p:nvSpPr>
          <p:cNvPr id="361" name="Google Shape;361;gf8e82c078f_0_174"/>
          <p:cNvSpPr txBox="1"/>
          <p:nvPr/>
        </p:nvSpPr>
        <p:spPr>
          <a:xfrm>
            <a:off x="975950" y="979767"/>
            <a:ext cx="8604600" cy="1538853"/>
          </a:xfrm>
          <a:prstGeom prst="rect">
            <a:avLst/>
          </a:prstGeom>
          <a:solidFill>
            <a:srgbClr val="F4CCCC"/>
          </a:solidFill>
          <a:ln>
            <a:noFill/>
          </a:ln>
        </p:spPr>
        <p:txBody>
          <a:bodyPr spcFirstLastPara="1" wrap="square" lIns="91425" tIns="91425" rIns="91425" bIns="91425" anchor="t" anchorCtr="0">
            <a:spAutoFit/>
          </a:bodyPr>
          <a:lstStyle/>
          <a:p>
            <a:pPr lvl="0">
              <a:buSzPts val="2200"/>
            </a:pPr>
            <a:r>
              <a:rPr lang="en-GB" sz="2200" dirty="0">
                <a:solidFill>
                  <a:schemeClr val="dk1"/>
                </a:solidFill>
              </a:rPr>
              <a:t>Learning from Jesus Christ, the Prince of Peace, to work diligently, act generously and live at peace with everyone.</a:t>
            </a:r>
          </a:p>
          <a:p>
            <a:pPr lvl="0">
              <a:buSzPts val="2200"/>
            </a:pPr>
            <a:endParaRPr lang="en-GB" sz="2200" dirty="0">
              <a:solidFill>
                <a:schemeClr val="dk1"/>
              </a:solidFill>
            </a:endParaRPr>
          </a:p>
          <a:p>
            <a:pPr lvl="0">
              <a:buSzPts val="2200"/>
            </a:pPr>
            <a:r>
              <a:rPr lang="en-GB" sz="2200" dirty="0">
                <a:solidFill>
                  <a:schemeClr val="dk1"/>
                </a:solidFill>
              </a:rPr>
              <a:t>Psalm 34:14 - Seek peace and pursue it.</a:t>
            </a:r>
            <a:endParaRPr sz="1900" b="0" i="0" u="none" strike="noStrike" cap="none" dirty="0">
              <a:solidFill>
                <a:srgbClr val="000000"/>
              </a:solidFill>
              <a:latin typeface="Arial"/>
              <a:ea typeface="Arial"/>
              <a:cs typeface="Arial"/>
              <a:sym typeface="Arial"/>
            </a:endParaRPr>
          </a:p>
        </p:txBody>
      </p:sp>
      <p:sp>
        <p:nvSpPr>
          <p:cNvPr id="362" name="Google Shape;362;gf8e82c078f_0_174"/>
          <p:cNvSpPr txBox="1"/>
          <p:nvPr/>
        </p:nvSpPr>
        <p:spPr>
          <a:xfrm>
            <a:off x="5501150" y="2972300"/>
            <a:ext cx="4236000" cy="1538853"/>
          </a:xfrm>
          <a:prstGeom prst="rect">
            <a:avLst/>
          </a:prstGeom>
          <a:solidFill>
            <a:srgbClr val="FFD966"/>
          </a:solid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200"/>
              <a:buFont typeface="Arial"/>
              <a:buNone/>
            </a:pPr>
            <a:r>
              <a:rPr lang="en-GB" sz="2200" dirty="0">
                <a:solidFill>
                  <a:schemeClr val="dk1"/>
                </a:solidFill>
              </a:rPr>
              <a:t>How does our vision here at William Ford suggest ways in which we can prevent gossiping?</a:t>
            </a:r>
            <a:endParaRPr sz="2200" b="0" i="0" u="none" strike="noStrike" cap="none" dirty="0">
              <a:solidFill>
                <a:schemeClr val="dk1"/>
              </a:solidFill>
              <a:latin typeface="Arial"/>
              <a:ea typeface="Arial"/>
              <a:cs typeface="Arial"/>
              <a:sym typeface="Arial"/>
            </a:endParaRPr>
          </a:p>
        </p:txBody>
      </p:sp>
      <p:sp>
        <p:nvSpPr>
          <p:cNvPr id="364" name="Google Shape;364;gf8e82c078f_0_174"/>
          <p:cNvSpPr txBox="1"/>
          <p:nvPr/>
        </p:nvSpPr>
        <p:spPr>
          <a:xfrm>
            <a:off x="975950" y="2972300"/>
            <a:ext cx="4025700" cy="1477297"/>
          </a:xfrm>
          <a:prstGeom prst="rect">
            <a:avLst/>
          </a:prstGeom>
          <a:solidFill>
            <a:srgbClr val="FFD966"/>
          </a:solid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200"/>
              <a:buFont typeface="Arial"/>
              <a:buNone/>
            </a:pPr>
            <a:r>
              <a:rPr lang="en-GB" sz="2100" b="0" i="0" u="none" strike="noStrike" cap="none" dirty="0">
                <a:solidFill>
                  <a:schemeClr val="dk1"/>
                </a:solidFill>
                <a:latin typeface="Arial"/>
                <a:ea typeface="Arial"/>
                <a:cs typeface="Arial"/>
                <a:sym typeface="Arial"/>
              </a:rPr>
              <a:t>Today’s theme is all about </a:t>
            </a:r>
            <a:r>
              <a:rPr lang="en-GB" sz="2100" dirty="0">
                <a:solidFill>
                  <a:schemeClr val="dk1"/>
                </a:solidFill>
              </a:rPr>
              <a:t>the temptation to gossip</a:t>
            </a:r>
            <a:r>
              <a:rPr lang="en-GB" sz="2100" b="0" i="0" u="none" strike="noStrike" cap="none" dirty="0">
                <a:solidFill>
                  <a:schemeClr val="dk1"/>
                </a:solidFill>
                <a:latin typeface="Arial"/>
                <a:ea typeface="Arial"/>
                <a:cs typeface="Arial"/>
                <a:sym typeface="Arial"/>
              </a:rPr>
              <a:t>. Have you ever been tempted to gossip about someone else?</a:t>
            </a:r>
            <a:endParaRPr sz="2100" b="0" i="0" u="none" strike="noStrike" cap="none" dirty="0">
              <a:solidFill>
                <a:schemeClr val="dk1"/>
              </a:solidFill>
              <a:latin typeface="Arial"/>
              <a:ea typeface="Arial"/>
              <a:cs typeface="Arial"/>
              <a:sym typeface="Arial"/>
            </a:endParaRPr>
          </a:p>
        </p:txBody>
      </p:sp>
      <p:sp>
        <p:nvSpPr>
          <p:cNvPr id="5" name="TextBox 4">
            <a:extLst>
              <a:ext uri="{FF2B5EF4-FFF2-40B4-BE49-F238E27FC236}">
                <a16:creationId xmlns:a16="http://schemas.microsoft.com/office/drawing/2014/main" id="{239E6B16-F571-4448-990A-FA39B60ED1D8}"/>
              </a:ext>
            </a:extLst>
          </p:cNvPr>
          <p:cNvSpPr txBox="1"/>
          <p:nvPr/>
        </p:nvSpPr>
        <p:spPr>
          <a:xfrm>
            <a:off x="8139493" y="5797118"/>
            <a:ext cx="1883396" cy="307777"/>
          </a:xfrm>
          <a:prstGeom prst="rect">
            <a:avLst/>
          </a:prstGeom>
          <a:noFill/>
        </p:spPr>
        <p:txBody>
          <a:bodyPr wrap="square" rtlCol="0">
            <a:spAutoFit/>
          </a:bodyPr>
          <a:lstStyle/>
          <a:p>
            <a:r>
              <a:rPr lang="en-GB" dirty="0" err="1"/>
              <a:t>Jahmene</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68"/>
        <p:cNvGrpSpPr/>
        <p:nvPr/>
      </p:nvGrpSpPr>
      <p:grpSpPr>
        <a:xfrm>
          <a:off x="0" y="0"/>
          <a:ext cx="0" cy="0"/>
          <a:chOff x="0" y="0"/>
          <a:chExt cx="0" cy="0"/>
        </a:xfrm>
      </p:grpSpPr>
      <p:sp>
        <p:nvSpPr>
          <p:cNvPr id="369" name="Google Shape;369;p3"/>
          <p:cNvSpPr txBox="1">
            <a:spLocks noGrp="1"/>
          </p:cNvSpPr>
          <p:nvPr>
            <p:ph type="title"/>
          </p:nvPr>
        </p:nvSpPr>
        <p:spPr>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rgbClr val="226292"/>
              </a:buClr>
              <a:buSzPts val="3600"/>
              <a:buFont typeface="Oi"/>
              <a:buNone/>
            </a:pPr>
            <a:r>
              <a:rPr lang="en-GB" u="sng" dirty="0">
                <a:solidFill>
                  <a:srgbClr val="226292"/>
                </a:solidFill>
                <a:latin typeface="Calibri"/>
                <a:ea typeface="Calibri"/>
                <a:cs typeface="Calibri"/>
                <a:sym typeface="Calibri"/>
              </a:rPr>
              <a:t>Theme: </a:t>
            </a:r>
            <a:r>
              <a:rPr lang="en-GB" dirty="0">
                <a:solidFill>
                  <a:srgbClr val="226292"/>
                </a:solidFill>
                <a:latin typeface="Calibri"/>
                <a:ea typeface="Calibri"/>
                <a:cs typeface="Calibri"/>
                <a:sym typeface="Calibri"/>
              </a:rPr>
              <a:t>Temptation to gossip</a:t>
            </a:r>
            <a:endParaRPr u="sng" dirty="0">
              <a:solidFill>
                <a:srgbClr val="226292"/>
              </a:solidFill>
              <a:latin typeface="Calibri"/>
              <a:ea typeface="Calibri"/>
              <a:cs typeface="Calibri"/>
              <a:sym typeface="Calibri"/>
            </a:endParaRPr>
          </a:p>
          <a:p>
            <a:pPr marL="0" lvl="0" indent="0" algn="l" rtl="0">
              <a:lnSpc>
                <a:spcPct val="100000"/>
              </a:lnSpc>
              <a:spcBef>
                <a:spcPts val="0"/>
              </a:spcBef>
              <a:spcAft>
                <a:spcPts val="0"/>
              </a:spcAft>
              <a:buClr>
                <a:srgbClr val="226292"/>
              </a:buClr>
              <a:buSzPts val="3600"/>
              <a:buFont typeface="Oi"/>
              <a:buNone/>
            </a:pPr>
            <a:r>
              <a:rPr lang="en-GB" u="sng" dirty="0">
                <a:solidFill>
                  <a:srgbClr val="226292"/>
                </a:solidFill>
                <a:latin typeface="Calibri"/>
                <a:ea typeface="Calibri"/>
                <a:cs typeface="Calibri"/>
                <a:sym typeface="Calibri"/>
              </a:rPr>
              <a:t>Bible verse:</a:t>
            </a:r>
            <a:r>
              <a:rPr lang="en-GB" dirty="0">
                <a:solidFill>
                  <a:srgbClr val="226292"/>
                </a:solidFill>
                <a:latin typeface="Calibri"/>
                <a:ea typeface="Calibri"/>
                <a:cs typeface="Calibri"/>
                <a:sym typeface="Calibri"/>
              </a:rPr>
              <a:t> </a:t>
            </a:r>
            <a:r>
              <a:rPr lang="en-GB" sz="3800" b="1" dirty="0">
                <a:solidFill>
                  <a:srgbClr val="226292"/>
                </a:solidFill>
                <a:latin typeface="Calibri"/>
                <a:ea typeface="Calibri"/>
                <a:cs typeface="Calibri"/>
                <a:sym typeface="Calibri"/>
              </a:rPr>
              <a:t>Proverbs 26:20-22.</a:t>
            </a:r>
            <a:endParaRPr dirty="0">
              <a:solidFill>
                <a:srgbClr val="226292"/>
              </a:solidFill>
              <a:latin typeface="Calibri"/>
              <a:ea typeface="Calibri"/>
              <a:cs typeface="Calibri"/>
              <a:sym typeface="Calibri"/>
            </a:endParaRPr>
          </a:p>
        </p:txBody>
      </p:sp>
      <p:sp>
        <p:nvSpPr>
          <p:cNvPr id="370" name="Google Shape;370;p3"/>
          <p:cNvSpPr txBox="1">
            <a:spLocks noGrp="1"/>
          </p:cNvSpPr>
          <p:nvPr>
            <p:ph idx="1"/>
          </p:nvPr>
        </p:nvSpPr>
        <p:spPr>
          <a:xfrm>
            <a:off x="120675" y="1930400"/>
            <a:ext cx="10186800" cy="3204900"/>
          </a:xfrm>
          <a:prstGeom prst="rect">
            <a:avLst/>
          </a:prstGeom>
          <a:noFill/>
          <a:ln>
            <a:noFill/>
          </a:ln>
        </p:spPr>
        <p:txBody>
          <a:bodyPr spcFirstLastPara="1" wrap="square" lIns="91425" tIns="45700" rIns="91425" bIns="45700" anchor="t" anchorCtr="0">
            <a:noAutofit/>
          </a:bodyPr>
          <a:lstStyle/>
          <a:p>
            <a:pPr marL="457200" lvl="0" indent="0">
              <a:buSzPts val="1440"/>
              <a:buNone/>
            </a:pPr>
            <a:r>
              <a:rPr lang="en-GB" sz="4200" b="1" dirty="0">
                <a:solidFill>
                  <a:srgbClr val="226292"/>
                </a:solidFill>
                <a:latin typeface="Calibri"/>
                <a:ea typeface="Calibri"/>
                <a:cs typeface="Calibri"/>
                <a:sym typeface="Calibri"/>
              </a:rPr>
              <a:t>20 Without wood, a fire goes out; without gossip, </a:t>
            </a:r>
            <a:r>
              <a:rPr lang="en-GB" sz="4200" b="1" dirty="0" err="1">
                <a:solidFill>
                  <a:srgbClr val="226292"/>
                </a:solidFill>
                <a:latin typeface="Calibri"/>
                <a:ea typeface="Calibri"/>
                <a:cs typeface="Calibri"/>
                <a:sym typeface="Calibri"/>
              </a:rPr>
              <a:t>quarreling</a:t>
            </a:r>
            <a:r>
              <a:rPr lang="en-GB" sz="4200" b="1" dirty="0">
                <a:solidFill>
                  <a:srgbClr val="226292"/>
                </a:solidFill>
                <a:latin typeface="Calibri"/>
                <a:ea typeface="Calibri"/>
                <a:cs typeface="Calibri"/>
                <a:sym typeface="Calibri"/>
              </a:rPr>
              <a:t> stops. 21 Charcoal keeps the embers glowing, wood keeps the fire burning, and troublemakers keep arguments alive.22 Gossip is so tasty! How we love to swallow it!</a:t>
            </a:r>
            <a:endParaRPr sz="3800" b="1" dirty="0">
              <a:solidFill>
                <a:srgbClr val="226292"/>
              </a:solidFill>
              <a:latin typeface="Calibri"/>
              <a:ea typeface="Calibri"/>
              <a:cs typeface="Calibri"/>
              <a:sym typeface="Calibri"/>
            </a:endParaRPr>
          </a:p>
        </p:txBody>
      </p:sp>
      <p:sp>
        <p:nvSpPr>
          <p:cNvPr id="371" name="Google Shape;371;p3"/>
          <p:cNvSpPr txBox="1"/>
          <p:nvPr/>
        </p:nvSpPr>
        <p:spPr>
          <a:xfrm>
            <a:off x="810825" y="4650450"/>
            <a:ext cx="8806500" cy="400200"/>
          </a:xfrm>
          <a:prstGeom prst="rect">
            <a:avLst/>
          </a:prstGeom>
          <a:noFill/>
          <a:ln>
            <a:noFill/>
          </a:ln>
        </p:spPr>
        <p:txBody>
          <a:bodyPr spcFirstLastPara="1" wrap="square" lIns="91425" tIns="91425" rIns="91425" bIns="91425" anchor="t" anchorCtr="0">
            <a:spAutoFit/>
          </a:bodyPr>
          <a:lstStyle/>
          <a:p>
            <a:pPr marL="457200" marR="0" lvl="0" indent="0" algn="l" rtl="0">
              <a:lnSpc>
                <a:spcPct val="100000"/>
              </a:lnSpc>
              <a:spcBef>
                <a:spcPts val="1000"/>
              </a:spcBef>
              <a:spcAft>
                <a:spcPts val="0"/>
              </a:spcAft>
              <a:buClr>
                <a:srgbClr val="000000"/>
              </a:buClr>
              <a:buSzPts val="3800"/>
              <a:buFont typeface="Arial"/>
              <a:buNone/>
            </a:pPr>
            <a:endParaRPr sz="1400" b="0" i="0" u="none" strike="noStrike" cap="none">
              <a:solidFill>
                <a:srgbClr val="FF0000"/>
              </a:solidFill>
              <a:latin typeface="Arial"/>
              <a:ea typeface="Arial"/>
              <a:cs typeface="Arial"/>
              <a:sym typeface="Arial"/>
            </a:endParaRPr>
          </a:p>
        </p:txBody>
      </p:sp>
      <p:sp>
        <p:nvSpPr>
          <p:cNvPr id="2" name="Rectangle 1">
            <a:extLst>
              <a:ext uri="{FF2B5EF4-FFF2-40B4-BE49-F238E27FC236}">
                <a16:creationId xmlns:a16="http://schemas.microsoft.com/office/drawing/2014/main" id="{E2EB82CF-8434-4840-A7FA-ADABDB187A03}"/>
              </a:ext>
            </a:extLst>
          </p:cNvPr>
          <p:cNvSpPr/>
          <p:nvPr/>
        </p:nvSpPr>
        <p:spPr>
          <a:xfrm>
            <a:off x="4064834" y="6249963"/>
            <a:ext cx="4112023" cy="307777"/>
          </a:xfrm>
          <a:prstGeom prst="rect">
            <a:avLst/>
          </a:prstGeom>
        </p:spPr>
        <p:txBody>
          <a:bodyPr wrap="none">
            <a:spAutoFit/>
          </a:bodyPr>
          <a:lstStyle/>
          <a:p>
            <a:r>
              <a:rPr lang="en-GB" dirty="0">
                <a:hlinkClick r:id="rId3"/>
              </a:rPr>
              <a:t>https://www.youtube.com/watch?v=CSrf0NGsrzo</a:t>
            </a:r>
            <a:r>
              <a:rPr lang="en-GB" dirty="0"/>
              <a:t> </a:t>
            </a:r>
          </a:p>
        </p:txBody>
      </p:sp>
      <p:sp>
        <p:nvSpPr>
          <p:cNvPr id="3" name="TextBox 2">
            <a:extLst>
              <a:ext uri="{FF2B5EF4-FFF2-40B4-BE49-F238E27FC236}">
                <a16:creationId xmlns:a16="http://schemas.microsoft.com/office/drawing/2014/main" id="{F4CD9C18-7D56-4DFB-917A-6147B21EEC0F}"/>
              </a:ext>
            </a:extLst>
          </p:cNvPr>
          <p:cNvSpPr txBox="1"/>
          <p:nvPr/>
        </p:nvSpPr>
        <p:spPr>
          <a:xfrm>
            <a:off x="2729133" y="6248400"/>
            <a:ext cx="1111202" cy="307777"/>
          </a:xfrm>
          <a:prstGeom prst="rect">
            <a:avLst/>
          </a:prstGeom>
          <a:noFill/>
        </p:spPr>
        <p:txBody>
          <a:bodyPr wrap="none" rtlCol="0">
            <a:spAutoFit/>
          </a:bodyPr>
          <a:lstStyle/>
          <a:p>
            <a:r>
              <a:rPr lang="en-GB" dirty="0"/>
              <a:t>Show video</a:t>
            </a:r>
          </a:p>
        </p:txBody>
      </p:sp>
      <p:sp>
        <p:nvSpPr>
          <p:cNvPr id="4" name="TextBox 3">
            <a:extLst>
              <a:ext uri="{FF2B5EF4-FFF2-40B4-BE49-F238E27FC236}">
                <a16:creationId xmlns:a16="http://schemas.microsoft.com/office/drawing/2014/main" id="{2317FA7E-16F6-419A-8620-F08C652260DB}"/>
              </a:ext>
            </a:extLst>
          </p:cNvPr>
          <p:cNvSpPr txBox="1"/>
          <p:nvPr/>
        </p:nvSpPr>
        <p:spPr>
          <a:xfrm>
            <a:off x="7972148" y="479394"/>
            <a:ext cx="2814221" cy="307777"/>
          </a:xfrm>
          <a:prstGeom prst="rect">
            <a:avLst/>
          </a:prstGeom>
          <a:noFill/>
        </p:spPr>
        <p:txBody>
          <a:bodyPr wrap="square" rtlCol="0">
            <a:spAutoFit/>
          </a:bodyPr>
          <a:lstStyle/>
          <a:p>
            <a:r>
              <a:rPr lang="en-GB" dirty="0"/>
              <a:t>Joanna and </a:t>
            </a:r>
            <a:r>
              <a:rPr lang="en-GB" dirty="0" err="1"/>
              <a:t>Ladyta</a:t>
            </a: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6" name="Google Shape;376;g10ffe33e95f_0_5"/>
          <p:cNvSpPr txBox="1">
            <a:spLocks noGrp="1"/>
          </p:cNvSpPr>
          <p:nvPr>
            <p:ph type="title"/>
          </p:nvPr>
        </p:nvSpPr>
        <p:spPr>
          <a:xfrm>
            <a:off x="395978" y="2063495"/>
            <a:ext cx="9324795" cy="3445414"/>
          </a:xfrm>
          <a:prstGeom prst="rect">
            <a:avLst/>
          </a:prstGeom>
        </p:spPr>
        <p:txBody>
          <a:bodyPr spcFirstLastPara="1" wrap="square" lIns="91425" tIns="45700" rIns="91425" bIns="45700" anchor="t" anchorCtr="0">
            <a:normAutofit fontScale="90000"/>
          </a:bodyPr>
          <a:lstStyle/>
          <a:p>
            <a:pPr marL="0" lvl="0" indent="0" algn="l" rtl="0">
              <a:spcBef>
                <a:spcPts val="0"/>
              </a:spcBef>
              <a:spcAft>
                <a:spcPts val="0"/>
              </a:spcAft>
              <a:buNone/>
            </a:pPr>
            <a:br>
              <a:rPr lang="en-GB" sz="4800" dirty="0"/>
            </a:br>
            <a:br>
              <a:rPr lang="en-GB" sz="4800" dirty="0"/>
            </a:br>
            <a:r>
              <a:rPr lang="en-GB" sz="4000" dirty="0"/>
              <a:t>-Perhaps someone has worn a funny outfit.</a:t>
            </a:r>
            <a:br>
              <a:rPr lang="en-GB" sz="4000" dirty="0"/>
            </a:br>
            <a:r>
              <a:rPr lang="en-GB" sz="4000" dirty="0"/>
              <a:t>-Perhaps you just don’t like someone and you want others to dislike this person too.</a:t>
            </a:r>
            <a:endParaRPr sz="4800" dirty="0"/>
          </a:p>
        </p:txBody>
      </p:sp>
      <p:sp>
        <p:nvSpPr>
          <p:cNvPr id="3" name="TextBox 2">
            <a:extLst>
              <a:ext uri="{FF2B5EF4-FFF2-40B4-BE49-F238E27FC236}">
                <a16:creationId xmlns:a16="http://schemas.microsoft.com/office/drawing/2014/main" id="{D0B335AA-C2F3-4762-922C-D17E3890CDF6}"/>
              </a:ext>
            </a:extLst>
          </p:cNvPr>
          <p:cNvSpPr txBox="1"/>
          <p:nvPr/>
        </p:nvSpPr>
        <p:spPr>
          <a:xfrm>
            <a:off x="1056572" y="6435654"/>
            <a:ext cx="3467616" cy="307777"/>
          </a:xfrm>
          <a:prstGeom prst="rect">
            <a:avLst/>
          </a:prstGeom>
          <a:noFill/>
        </p:spPr>
        <p:txBody>
          <a:bodyPr wrap="none" rtlCol="0">
            <a:spAutoFit/>
          </a:bodyPr>
          <a:lstStyle/>
          <a:p>
            <a:r>
              <a:rPr lang="en-GB" dirty="0"/>
              <a:t>Share examples of temptations to gossip.</a:t>
            </a:r>
          </a:p>
        </p:txBody>
      </p:sp>
      <p:sp>
        <p:nvSpPr>
          <p:cNvPr id="6" name="Rectangle 5">
            <a:extLst>
              <a:ext uri="{FF2B5EF4-FFF2-40B4-BE49-F238E27FC236}">
                <a16:creationId xmlns:a16="http://schemas.microsoft.com/office/drawing/2014/main" id="{32BE306C-3C0C-4B2F-AF22-64AD73F255BF}"/>
              </a:ext>
            </a:extLst>
          </p:cNvPr>
          <p:cNvSpPr/>
          <p:nvPr/>
        </p:nvSpPr>
        <p:spPr>
          <a:xfrm>
            <a:off x="511077" y="493540"/>
            <a:ext cx="6930732" cy="1446550"/>
          </a:xfrm>
          <a:prstGeom prst="rect">
            <a:avLst/>
          </a:prstGeom>
        </p:spPr>
        <p:txBody>
          <a:bodyPr wrap="square">
            <a:spAutoFit/>
          </a:bodyPr>
          <a:lstStyle/>
          <a:p>
            <a:r>
              <a:rPr lang="en-GB" sz="4400" dirty="0">
                <a:solidFill>
                  <a:srgbClr val="FF0000"/>
                </a:solidFill>
              </a:rPr>
              <a:t>Have you ever had the temptation to gossip?</a:t>
            </a:r>
            <a:endParaRPr lang="en-GB" sz="4400" dirty="0"/>
          </a:p>
        </p:txBody>
      </p:sp>
      <p:sp>
        <p:nvSpPr>
          <p:cNvPr id="2" name="AutoShape 2" descr="Gossip (feat. AleXandersWrld) [Explicit] by Yung 88 on Amazon Music -  Amazon.co.uk">
            <a:extLst>
              <a:ext uri="{FF2B5EF4-FFF2-40B4-BE49-F238E27FC236}">
                <a16:creationId xmlns:a16="http://schemas.microsoft.com/office/drawing/2014/main" id="{E490069E-239B-4660-AB06-E8A3A241F16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a:extLst>
              <a:ext uri="{FF2B5EF4-FFF2-40B4-BE49-F238E27FC236}">
                <a16:creationId xmlns:a16="http://schemas.microsoft.com/office/drawing/2014/main" id="{9709EAC5-6470-4C49-9572-15F9216049A9}"/>
              </a:ext>
            </a:extLst>
          </p:cNvPr>
          <p:cNvPicPr>
            <a:picLocks noChangeAspect="1"/>
          </p:cNvPicPr>
          <p:nvPr/>
        </p:nvPicPr>
        <p:blipFill>
          <a:blip r:embed="rId3"/>
          <a:stretch>
            <a:fillRect/>
          </a:stretch>
        </p:blipFill>
        <p:spPr>
          <a:xfrm>
            <a:off x="7113450" y="277096"/>
            <a:ext cx="3084909" cy="3084909"/>
          </a:xfrm>
          <a:prstGeom prst="rect">
            <a:avLst/>
          </a:prstGeom>
        </p:spPr>
      </p:pic>
      <p:sp>
        <p:nvSpPr>
          <p:cNvPr id="5" name="TextBox 4">
            <a:extLst>
              <a:ext uri="{FF2B5EF4-FFF2-40B4-BE49-F238E27FC236}">
                <a16:creationId xmlns:a16="http://schemas.microsoft.com/office/drawing/2014/main" id="{8CC176FC-B72D-4121-92CE-418922AFE716}"/>
              </a:ext>
            </a:extLst>
          </p:cNvPr>
          <p:cNvSpPr txBox="1"/>
          <p:nvPr/>
        </p:nvSpPr>
        <p:spPr>
          <a:xfrm>
            <a:off x="6569476" y="5912528"/>
            <a:ext cx="1864310" cy="523220"/>
          </a:xfrm>
          <a:prstGeom prst="rect">
            <a:avLst/>
          </a:prstGeom>
          <a:noFill/>
        </p:spPr>
        <p:txBody>
          <a:bodyPr wrap="square" rtlCol="0">
            <a:spAutoFit/>
          </a:bodyPr>
          <a:lstStyle/>
          <a:p>
            <a:r>
              <a:rPr lang="en-GB" dirty="0"/>
              <a:t>Michael F</a:t>
            </a:r>
          </a:p>
          <a:p>
            <a:r>
              <a:rPr lang="en-GB" dirty="0"/>
              <a:t>Samuel</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4"/>
          <p:cNvSpPr txBox="1">
            <a:spLocks noGrp="1"/>
          </p:cNvSpPr>
          <p:nvPr>
            <p:ph type="title"/>
          </p:nvPr>
        </p:nvSpPr>
        <p:spPr>
          <a:xfrm>
            <a:off x="677334" y="609599"/>
            <a:ext cx="8596668" cy="1522825"/>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rgbClr val="226292"/>
              </a:buClr>
              <a:buSzPct val="100000"/>
              <a:buFont typeface="Oi"/>
              <a:buNone/>
            </a:pPr>
            <a:r>
              <a:rPr lang="en-GB" dirty="0">
                <a:solidFill>
                  <a:srgbClr val="226292"/>
                </a:solidFill>
                <a:latin typeface="Caveat"/>
                <a:ea typeface="Caveat"/>
                <a:cs typeface="Caveat"/>
                <a:sym typeface="Caveat"/>
              </a:rPr>
              <a:t>Gossip sketch</a:t>
            </a:r>
            <a:endParaRPr dirty="0">
              <a:solidFill>
                <a:srgbClr val="226292"/>
              </a:solidFill>
              <a:latin typeface="Caveat"/>
              <a:ea typeface="Caveat"/>
              <a:cs typeface="Caveat"/>
              <a:sym typeface="Caveat"/>
            </a:endParaRPr>
          </a:p>
        </p:txBody>
      </p:sp>
      <p:sp>
        <p:nvSpPr>
          <p:cNvPr id="383" name="Google Shape;383;p4"/>
          <p:cNvSpPr txBox="1">
            <a:spLocks noGrp="1"/>
          </p:cNvSpPr>
          <p:nvPr>
            <p:ph idx="1"/>
          </p:nvPr>
        </p:nvSpPr>
        <p:spPr>
          <a:xfrm>
            <a:off x="775775" y="2132425"/>
            <a:ext cx="9330900" cy="3880800"/>
          </a:xfrm>
          <a:prstGeom prst="rect">
            <a:avLst/>
          </a:prstGeom>
          <a:noFill/>
          <a:ln>
            <a:noFill/>
          </a:ln>
        </p:spPr>
        <p:txBody>
          <a:bodyPr spcFirstLastPara="1" wrap="square" lIns="91425" tIns="45700" rIns="91425" bIns="45700" anchor="t" anchorCtr="0">
            <a:noAutofit/>
          </a:bodyPr>
          <a:lstStyle/>
          <a:p>
            <a:pPr lvl="0" indent="-330200">
              <a:buSzPts val="2220"/>
              <a:buFont typeface="Calibri"/>
              <a:buChar char="►"/>
            </a:pPr>
            <a:r>
              <a:rPr lang="en-GB" sz="2700" dirty="0">
                <a:latin typeface="Calibri"/>
                <a:ea typeface="Calibri"/>
                <a:cs typeface="Calibri"/>
                <a:sym typeface="Calibri"/>
              </a:rPr>
              <a:t> </a:t>
            </a:r>
            <a:endParaRPr sz="2700" dirty="0">
              <a:solidFill>
                <a:srgbClr val="FF0000"/>
              </a:solidFill>
              <a:latin typeface="Calibri"/>
              <a:ea typeface="Calibri"/>
              <a:cs typeface="Calibri"/>
              <a:sym typeface="Calibri"/>
            </a:endParaRPr>
          </a:p>
        </p:txBody>
      </p:sp>
      <p:sp>
        <p:nvSpPr>
          <p:cNvPr id="384" name="Google Shape;384;p4"/>
          <p:cNvSpPr txBox="1"/>
          <p:nvPr/>
        </p:nvSpPr>
        <p:spPr>
          <a:xfrm>
            <a:off x="1226915" y="5597742"/>
            <a:ext cx="6300300" cy="830966"/>
          </a:xfrm>
          <a:prstGeom prst="rect">
            <a:avLst/>
          </a:prstGeom>
          <a:solidFill>
            <a:schemeClr val="lt2"/>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dirty="0">
                <a:latin typeface="Trebuchet MS"/>
                <a:ea typeface="Trebuchet MS"/>
                <a:cs typeface="Trebuchet MS"/>
                <a:sym typeface="Trebuchet MS"/>
              </a:rPr>
              <a:t>Worship council pupils to act out a scene of gossip, with a freeze frame. Pupils to ask audience what they should do if they were in the shoes of the person who is tempted to gossip.</a:t>
            </a:r>
            <a:endParaRPr dirty="0">
              <a:latin typeface="Trebuchet MS"/>
              <a:ea typeface="Trebuchet MS"/>
              <a:cs typeface="Trebuchet MS"/>
              <a:sym typeface="Trebuchet MS"/>
            </a:endParaRPr>
          </a:p>
        </p:txBody>
      </p:sp>
      <p:sp>
        <p:nvSpPr>
          <p:cNvPr id="2" name="AutoShape 2" descr="Parashat Metzora: 3 truths about gossip plus some advice - The Jerusalem  Post">
            <a:extLst>
              <a:ext uri="{FF2B5EF4-FFF2-40B4-BE49-F238E27FC236}">
                <a16:creationId xmlns:a16="http://schemas.microsoft.com/office/drawing/2014/main" id="{A6C18238-D7C5-4E2F-ADCE-D9F57C5FA89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a:extLst>
              <a:ext uri="{FF2B5EF4-FFF2-40B4-BE49-F238E27FC236}">
                <a16:creationId xmlns:a16="http://schemas.microsoft.com/office/drawing/2014/main" id="{9FA0AF50-7C24-446D-A41C-2A6BB0155C3F}"/>
              </a:ext>
            </a:extLst>
          </p:cNvPr>
          <p:cNvPicPr>
            <a:picLocks noChangeAspect="1"/>
          </p:cNvPicPr>
          <p:nvPr/>
        </p:nvPicPr>
        <p:blipFill>
          <a:blip r:embed="rId3"/>
          <a:stretch>
            <a:fillRect/>
          </a:stretch>
        </p:blipFill>
        <p:spPr>
          <a:xfrm>
            <a:off x="2824064" y="1060461"/>
            <a:ext cx="6375919" cy="4263896"/>
          </a:xfrm>
          <a:prstGeom prst="rect">
            <a:avLst/>
          </a:prstGeom>
        </p:spPr>
      </p:pic>
      <p:sp>
        <p:nvSpPr>
          <p:cNvPr id="4" name="TextBox 3">
            <a:extLst>
              <a:ext uri="{FF2B5EF4-FFF2-40B4-BE49-F238E27FC236}">
                <a16:creationId xmlns:a16="http://schemas.microsoft.com/office/drawing/2014/main" id="{26D6F4C1-2F3C-4D81-BE80-C36AC34654F1}"/>
              </a:ext>
            </a:extLst>
          </p:cNvPr>
          <p:cNvSpPr txBox="1"/>
          <p:nvPr/>
        </p:nvSpPr>
        <p:spPr>
          <a:xfrm>
            <a:off x="9400284" y="1060461"/>
            <a:ext cx="1793289" cy="1815882"/>
          </a:xfrm>
          <a:prstGeom prst="rect">
            <a:avLst/>
          </a:prstGeom>
          <a:noFill/>
        </p:spPr>
        <p:txBody>
          <a:bodyPr wrap="square" rtlCol="0">
            <a:spAutoFit/>
          </a:bodyPr>
          <a:lstStyle/>
          <a:p>
            <a:r>
              <a:rPr lang="en-GB" dirty="0"/>
              <a:t>Jose</a:t>
            </a:r>
          </a:p>
          <a:p>
            <a:r>
              <a:rPr lang="en-GB" dirty="0"/>
              <a:t>Bridget</a:t>
            </a:r>
          </a:p>
          <a:p>
            <a:r>
              <a:rPr lang="en-GB" dirty="0" err="1"/>
              <a:t>Jahmene</a:t>
            </a:r>
            <a:endParaRPr lang="en-GB" dirty="0"/>
          </a:p>
          <a:p>
            <a:r>
              <a:rPr lang="en-GB" dirty="0"/>
              <a:t>Joy</a:t>
            </a:r>
          </a:p>
          <a:p>
            <a:r>
              <a:rPr lang="en-GB" dirty="0"/>
              <a:t>Deborah</a:t>
            </a:r>
          </a:p>
          <a:p>
            <a:r>
              <a:rPr lang="en-GB" dirty="0"/>
              <a:t>Anita </a:t>
            </a:r>
          </a:p>
          <a:p>
            <a:r>
              <a:rPr lang="en-GB" dirty="0" err="1"/>
              <a:t>Ladyta</a:t>
            </a:r>
            <a:endParaRPr lang="en-GB" dirty="0"/>
          </a:p>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g1027c9c2716_0_30"/>
          <p:cNvSpPr txBox="1">
            <a:spLocks noGrp="1"/>
          </p:cNvSpPr>
          <p:nvPr>
            <p:ph type="title"/>
          </p:nvPr>
        </p:nvSpPr>
        <p:spPr>
          <a:xfrm>
            <a:off x="456116" y="369300"/>
            <a:ext cx="8596800" cy="1320900"/>
          </a:xfrm>
          <a:prstGeom prst="rect">
            <a:avLst/>
          </a:prstGeom>
          <a:noFill/>
          <a:ln>
            <a:noFill/>
          </a:ln>
        </p:spPr>
        <p:txBody>
          <a:bodyPr spcFirstLastPara="1" wrap="square" lIns="91425" tIns="45700" rIns="91425" bIns="45700" anchor="t" anchorCtr="0">
            <a:normAutofit fontScale="90000"/>
          </a:bodyPr>
          <a:lstStyle/>
          <a:p>
            <a:pPr lvl="0">
              <a:spcBef>
                <a:spcPts val="0"/>
              </a:spcBef>
              <a:buClr>
                <a:srgbClr val="226292"/>
              </a:buClr>
              <a:buSzPts val="3600"/>
            </a:pPr>
            <a:r>
              <a:rPr lang="en-GB" dirty="0">
                <a:solidFill>
                  <a:srgbClr val="226292"/>
                </a:solidFill>
                <a:latin typeface="Caveat"/>
                <a:ea typeface="Caveat"/>
                <a:cs typeface="Caveat"/>
                <a:sym typeface="Caveat"/>
              </a:rPr>
              <a:t>There is something about gossiping that really makes us want to spill it out. Some people do it to make them feel superior to others. Some do it to deliberately hurt other people. Some do it out of envy, for attention, anger, revenge, or simply just out of boredom.</a:t>
            </a:r>
            <a:br>
              <a:rPr lang="en-GB" dirty="0">
                <a:solidFill>
                  <a:srgbClr val="226292"/>
                </a:solidFill>
                <a:latin typeface="Caveat"/>
                <a:ea typeface="Caveat"/>
                <a:cs typeface="Caveat"/>
                <a:sym typeface="Caveat"/>
              </a:rPr>
            </a:br>
            <a:br>
              <a:rPr lang="en-GB" dirty="0">
                <a:solidFill>
                  <a:srgbClr val="226292"/>
                </a:solidFill>
                <a:latin typeface="Caveat"/>
                <a:ea typeface="Caveat"/>
                <a:cs typeface="Caveat"/>
                <a:sym typeface="Caveat"/>
              </a:rPr>
            </a:br>
            <a:r>
              <a:rPr lang="en-GB" dirty="0">
                <a:solidFill>
                  <a:srgbClr val="226292"/>
                </a:solidFill>
                <a:latin typeface="Caveat"/>
                <a:ea typeface="Caveat"/>
                <a:cs typeface="Caveat"/>
                <a:sym typeface="Caveat"/>
              </a:rPr>
              <a:t>No matter what your reason may be, God holds you accountable for what you say during this lifetime (Matthew 12:36). He listens to every word you say. Sooner or later, you will reap the negative effects of gossiping, during this lifetime and for the life to come.</a:t>
            </a:r>
            <a:endParaRPr dirty="0">
              <a:solidFill>
                <a:srgbClr val="226292"/>
              </a:solidFill>
              <a:latin typeface="Caveat"/>
              <a:ea typeface="Caveat"/>
              <a:cs typeface="Caveat"/>
              <a:sym typeface="Caveat"/>
            </a:endParaRPr>
          </a:p>
        </p:txBody>
      </p:sp>
      <p:sp>
        <p:nvSpPr>
          <p:cNvPr id="392" name="Google Shape;392;g1027c9c2716_0_30"/>
          <p:cNvSpPr txBox="1"/>
          <p:nvPr/>
        </p:nvSpPr>
        <p:spPr>
          <a:xfrm>
            <a:off x="0" y="0"/>
            <a:ext cx="98616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1200"/>
              </a:spcBef>
              <a:spcAft>
                <a:spcPts val="1200"/>
              </a:spcAft>
              <a:buClr>
                <a:srgbClr val="000000"/>
              </a:buClr>
              <a:buSzPts val="1200"/>
              <a:buFont typeface="Arial"/>
              <a:buNone/>
            </a:pPr>
            <a:endParaRPr sz="1200" b="0" i="0" u="none" strike="noStrike" cap="none">
              <a:solidFill>
                <a:schemeClr val="dk1"/>
              </a:solidFill>
              <a:highlight>
                <a:srgbClr val="FFFFFF"/>
              </a:highlight>
              <a:latin typeface="Roboto"/>
              <a:ea typeface="Roboto"/>
              <a:cs typeface="Roboto"/>
              <a:sym typeface="Roboto"/>
            </a:endParaRPr>
          </a:p>
        </p:txBody>
      </p:sp>
      <p:sp>
        <p:nvSpPr>
          <p:cNvPr id="2" name="TextBox 1">
            <a:extLst>
              <a:ext uri="{FF2B5EF4-FFF2-40B4-BE49-F238E27FC236}">
                <a16:creationId xmlns:a16="http://schemas.microsoft.com/office/drawing/2014/main" id="{38B4F3E7-8D99-42FD-AFF7-DB7FE3C270B5}"/>
              </a:ext>
            </a:extLst>
          </p:cNvPr>
          <p:cNvSpPr txBox="1"/>
          <p:nvPr/>
        </p:nvSpPr>
        <p:spPr>
          <a:xfrm>
            <a:off x="9587883" y="3231472"/>
            <a:ext cx="994300" cy="307777"/>
          </a:xfrm>
          <a:prstGeom prst="rect">
            <a:avLst/>
          </a:prstGeom>
          <a:noFill/>
        </p:spPr>
        <p:txBody>
          <a:bodyPr wrap="square" rtlCol="0">
            <a:spAutoFit/>
          </a:bodyPr>
          <a:lstStyle/>
          <a:p>
            <a:r>
              <a:rPr lang="en-GB" dirty="0"/>
              <a:t>Jose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g1027c9c2716_0_30"/>
          <p:cNvSpPr txBox="1">
            <a:spLocks noGrp="1"/>
          </p:cNvSpPr>
          <p:nvPr>
            <p:ph type="title"/>
          </p:nvPr>
        </p:nvSpPr>
        <p:spPr>
          <a:xfrm>
            <a:off x="446786" y="184650"/>
            <a:ext cx="8596800" cy="1320900"/>
          </a:xfrm>
          <a:prstGeom prst="rect">
            <a:avLst/>
          </a:prstGeom>
          <a:noFill/>
          <a:ln>
            <a:noFill/>
          </a:ln>
        </p:spPr>
        <p:txBody>
          <a:bodyPr spcFirstLastPara="1" wrap="square" lIns="91425" tIns="45700" rIns="91425" bIns="45700" anchor="t" anchorCtr="0">
            <a:normAutofit fontScale="90000"/>
          </a:bodyPr>
          <a:lstStyle/>
          <a:p>
            <a:pPr fontAlgn="base"/>
            <a:r>
              <a:rPr lang="en-GB" u="sng" dirty="0">
                <a:solidFill>
                  <a:srgbClr val="226292"/>
                </a:solidFill>
                <a:latin typeface="Caveat"/>
                <a:ea typeface="Caveat"/>
                <a:cs typeface="Caveat"/>
                <a:sym typeface="Caveat"/>
              </a:rPr>
              <a:t>3 Tips for resisting the temptation to gossip:</a:t>
            </a:r>
            <a:br>
              <a:rPr lang="en-GB" u="sng" dirty="0">
                <a:solidFill>
                  <a:srgbClr val="226292"/>
                </a:solidFill>
                <a:latin typeface="Caveat"/>
                <a:ea typeface="Caveat"/>
                <a:cs typeface="Caveat"/>
                <a:sym typeface="Caveat"/>
              </a:rPr>
            </a:br>
            <a:br>
              <a:rPr lang="en-GB" dirty="0">
                <a:solidFill>
                  <a:srgbClr val="226292"/>
                </a:solidFill>
                <a:latin typeface="Caveat"/>
                <a:ea typeface="Caveat"/>
                <a:cs typeface="Caveat"/>
                <a:sym typeface="Caveat"/>
              </a:rPr>
            </a:br>
            <a:r>
              <a:rPr lang="en-GB" sz="2200" b="1" dirty="0">
                <a:solidFill>
                  <a:srgbClr val="606060"/>
                </a:solidFill>
                <a:latin typeface="inherit"/>
              </a:rPr>
              <a:t>1. If you can’t say anything good, don’t say anything at all</a:t>
            </a:r>
            <a:br>
              <a:rPr lang="en-GB" sz="2200" dirty="0">
                <a:solidFill>
                  <a:srgbClr val="606060"/>
                </a:solidFill>
                <a:latin typeface="Libre Baskerville"/>
              </a:rPr>
            </a:br>
            <a:r>
              <a:rPr lang="en-GB" sz="2200" dirty="0">
                <a:solidFill>
                  <a:srgbClr val="404040"/>
                </a:solidFill>
                <a:latin typeface="Merriweather Sans"/>
              </a:rPr>
              <a:t>The best way to stop gossiping is to simply say NO. Say no to the urge to share rumours or hurtful information. Most of the time, when you hear gossip, there is really no way you can be 100% sure if the information is true or not. In addition to this, you can only see the outward appearance of a situation, but not the heart, which only God can perfectly do.</a:t>
            </a:r>
            <a:br>
              <a:rPr lang="en-GB" sz="2200" dirty="0">
                <a:solidFill>
                  <a:srgbClr val="404040"/>
                </a:solidFill>
                <a:latin typeface="Merriweather Sans"/>
              </a:rPr>
            </a:br>
            <a:br>
              <a:rPr lang="en-GB" sz="2200" dirty="0">
                <a:solidFill>
                  <a:srgbClr val="404040"/>
                </a:solidFill>
                <a:latin typeface="Merriweather Sans"/>
              </a:rPr>
            </a:br>
            <a:r>
              <a:rPr lang="en-GB" sz="2200" b="1" dirty="0">
                <a:solidFill>
                  <a:srgbClr val="606060"/>
                </a:solidFill>
                <a:latin typeface="inherit"/>
              </a:rPr>
              <a:t>2. Imagine yourself in the shoes of the person being gossiped</a:t>
            </a:r>
            <a:br>
              <a:rPr lang="en-GB" sz="2200" dirty="0">
                <a:solidFill>
                  <a:srgbClr val="606060"/>
                </a:solidFill>
                <a:latin typeface="Libre Baskerville"/>
              </a:rPr>
            </a:br>
            <a:r>
              <a:rPr lang="en-GB" sz="2200" dirty="0">
                <a:solidFill>
                  <a:srgbClr val="404040"/>
                </a:solidFill>
                <a:latin typeface="Merriweather Sans"/>
              </a:rPr>
              <a:t>Before those words leave your mouth, think about what you are about to say. Are your words helpful? Or do your words just make the situation </a:t>
            </a:r>
            <a:r>
              <a:rPr lang="en-GB" sz="2200" b="1" i="1" dirty="0">
                <a:solidFill>
                  <a:srgbClr val="404040"/>
                </a:solidFill>
                <a:latin typeface="inherit"/>
              </a:rPr>
              <a:t>worse</a:t>
            </a:r>
            <a:r>
              <a:rPr lang="en-GB" sz="2200" dirty="0">
                <a:solidFill>
                  <a:srgbClr val="404040"/>
                </a:solidFill>
                <a:latin typeface="Merriweather Sans"/>
              </a:rPr>
              <a:t> than it already is? Are you becoming a blessing to others or a burden by telling this information? Honestly answer these questions and be wise with how you act.</a:t>
            </a:r>
            <a:br>
              <a:rPr lang="en-GB" sz="2200" dirty="0">
                <a:solidFill>
                  <a:srgbClr val="404040"/>
                </a:solidFill>
                <a:latin typeface="Merriweather Sans"/>
              </a:rPr>
            </a:br>
            <a:br>
              <a:rPr lang="en-GB" sz="2200" dirty="0">
                <a:solidFill>
                  <a:srgbClr val="404040"/>
                </a:solidFill>
                <a:latin typeface="Merriweather Sans"/>
              </a:rPr>
            </a:br>
            <a:r>
              <a:rPr lang="en-GB" sz="2200" b="1" dirty="0">
                <a:solidFill>
                  <a:srgbClr val="606060"/>
                </a:solidFill>
                <a:latin typeface="inherit"/>
              </a:rPr>
              <a:t>3. Talk through the information with the person involved</a:t>
            </a:r>
            <a:br>
              <a:rPr lang="en-GB" sz="2200" dirty="0">
                <a:solidFill>
                  <a:srgbClr val="606060"/>
                </a:solidFill>
                <a:latin typeface="Libre Baskerville"/>
              </a:rPr>
            </a:br>
            <a:r>
              <a:rPr lang="en-GB" sz="2200" dirty="0">
                <a:solidFill>
                  <a:srgbClr val="404040"/>
                </a:solidFill>
                <a:latin typeface="Merriweather Sans"/>
              </a:rPr>
              <a:t>You probably heard about “talking behind people’s back”. Now that’s gossip. If you really want to discuss something, make sure that you do so with the person concerned present. This way, that person will have a chance to defend themselves or simply know about the information and do something about it.</a:t>
            </a:r>
            <a:br>
              <a:rPr lang="en-GB" dirty="0">
                <a:solidFill>
                  <a:srgbClr val="404040"/>
                </a:solidFill>
                <a:latin typeface="Merriweather Sans"/>
              </a:rPr>
            </a:br>
            <a:endParaRPr dirty="0">
              <a:solidFill>
                <a:srgbClr val="226292"/>
              </a:solidFill>
              <a:latin typeface="Caveat"/>
              <a:ea typeface="Caveat"/>
              <a:cs typeface="Caveat"/>
              <a:sym typeface="Caveat"/>
            </a:endParaRPr>
          </a:p>
        </p:txBody>
      </p:sp>
      <p:sp>
        <p:nvSpPr>
          <p:cNvPr id="392" name="Google Shape;392;g1027c9c2716_0_30"/>
          <p:cNvSpPr txBox="1"/>
          <p:nvPr/>
        </p:nvSpPr>
        <p:spPr>
          <a:xfrm>
            <a:off x="0" y="0"/>
            <a:ext cx="98616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1200"/>
              </a:spcBef>
              <a:spcAft>
                <a:spcPts val="1200"/>
              </a:spcAft>
              <a:buClr>
                <a:srgbClr val="000000"/>
              </a:buClr>
              <a:buSzPts val="1200"/>
              <a:buFont typeface="Arial"/>
              <a:buNone/>
            </a:pPr>
            <a:endParaRPr sz="1200" b="0" i="0" u="none" strike="noStrike" cap="none">
              <a:solidFill>
                <a:schemeClr val="dk1"/>
              </a:solidFill>
              <a:highlight>
                <a:srgbClr val="FFFFFF"/>
              </a:highlight>
              <a:latin typeface="Roboto"/>
              <a:ea typeface="Roboto"/>
              <a:cs typeface="Roboto"/>
              <a:sym typeface="Roboto"/>
            </a:endParaRPr>
          </a:p>
        </p:txBody>
      </p:sp>
      <p:sp>
        <p:nvSpPr>
          <p:cNvPr id="2" name="TextBox 1">
            <a:extLst>
              <a:ext uri="{FF2B5EF4-FFF2-40B4-BE49-F238E27FC236}">
                <a16:creationId xmlns:a16="http://schemas.microsoft.com/office/drawing/2014/main" id="{27283CB6-5DFA-4E36-8AC4-DD4C8BC5D4CA}"/>
              </a:ext>
            </a:extLst>
          </p:cNvPr>
          <p:cNvSpPr txBox="1"/>
          <p:nvPr/>
        </p:nvSpPr>
        <p:spPr>
          <a:xfrm>
            <a:off x="9410330" y="2805344"/>
            <a:ext cx="1225119" cy="307777"/>
          </a:xfrm>
          <a:prstGeom prst="rect">
            <a:avLst/>
          </a:prstGeom>
          <a:noFill/>
        </p:spPr>
        <p:txBody>
          <a:bodyPr wrap="square" rtlCol="0">
            <a:spAutoFit/>
          </a:bodyPr>
          <a:lstStyle/>
          <a:p>
            <a:r>
              <a:rPr lang="en-GB" dirty="0"/>
              <a:t>Michael Y6</a:t>
            </a:r>
          </a:p>
        </p:txBody>
      </p:sp>
    </p:spTree>
    <p:extLst>
      <p:ext uri="{BB962C8B-B14F-4D97-AF65-F5344CB8AC3E}">
        <p14:creationId xmlns:p14="http://schemas.microsoft.com/office/powerpoint/2010/main" val="34993006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399" name="Google Shape;399;g1027c9c2716_0_39"/>
          <p:cNvSpPr txBox="1">
            <a:spLocks noGrp="1"/>
          </p:cNvSpPr>
          <p:nvPr>
            <p:ph type="title"/>
          </p:nvPr>
        </p:nvSpPr>
        <p:spPr>
          <a:xfrm>
            <a:off x="470184" y="84350"/>
            <a:ext cx="8596800" cy="13209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rgbClr val="226292"/>
              </a:buClr>
              <a:buSzPts val="3600"/>
              <a:buFont typeface="Oi"/>
              <a:buNone/>
            </a:pPr>
            <a:r>
              <a:rPr lang="en-GB">
                <a:solidFill>
                  <a:srgbClr val="226292"/>
                </a:solidFill>
                <a:latin typeface="Caveat"/>
                <a:ea typeface="Caveat"/>
                <a:cs typeface="Caveat"/>
                <a:sym typeface="Caveat"/>
              </a:rPr>
              <a:t>Reflection:</a:t>
            </a:r>
            <a:endParaRPr>
              <a:solidFill>
                <a:srgbClr val="226292"/>
              </a:solidFill>
              <a:latin typeface="Caveat"/>
              <a:ea typeface="Caveat"/>
              <a:cs typeface="Caveat"/>
              <a:sym typeface="Caveat"/>
            </a:endParaRPr>
          </a:p>
        </p:txBody>
      </p:sp>
      <p:sp>
        <p:nvSpPr>
          <p:cNvPr id="400" name="Google Shape;400;g1027c9c2716_0_39"/>
          <p:cNvSpPr txBox="1">
            <a:spLocks noGrp="1"/>
          </p:cNvSpPr>
          <p:nvPr>
            <p:ph idx="1"/>
          </p:nvPr>
        </p:nvSpPr>
        <p:spPr>
          <a:xfrm>
            <a:off x="178100" y="843275"/>
            <a:ext cx="10153500" cy="5393400"/>
          </a:xfrm>
          <a:prstGeom prst="rect">
            <a:avLst/>
          </a:prstGeom>
          <a:noFill/>
          <a:ln>
            <a:noFill/>
          </a:ln>
        </p:spPr>
        <p:txBody>
          <a:bodyPr spcFirstLastPara="1" wrap="square" lIns="91425" tIns="45700" rIns="91425" bIns="45700" anchor="t" anchorCtr="0">
            <a:noAutofit/>
          </a:bodyPr>
          <a:lstStyle/>
          <a:p>
            <a:pPr marL="0" lvl="0" indent="0">
              <a:buSzPts val="1440"/>
              <a:buNone/>
            </a:pPr>
            <a:r>
              <a:rPr lang="en-GB" sz="2900" dirty="0">
                <a:solidFill>
                  <a:srgbClr val="FF0000"/>
                </a:solidFill>
                <a:latin typeface="Calibri"/>
                <a:ea typeface="Calibri"/>
                <a:cs typeface="Calibri"/>
                <a:sym typeface="Calibri"/>
              </a:rPr>
              <a:t>Please take a moment of silence to reflect on today’s message.</a:t>
            </a:r>
          </a:p>
          <a:p>
            <a:pPr marL="0" lvl="0" indent="0">
              <a:buSzPts val="1440"/>
              <a:buNone/>
            </a:pPr>
            <a:br>
              <a:rPr lang="en-GB" sz="2900" dirty="0">
                <a:solidFill>
                  <a:srgbClr val="0070C0"/>
                </a:solidFill>
                <a:latin typeface="Calibri"/>
                <a:ea typeface="Calibri"/>
                <a:cs typeface="Calibri"/>
                <a:sym typeface="Calibri"/>
              </a:rPr>
            </a:br>
            <a:r>
              <a:rPr lang="en-GB" sz="2900" dirty="0">
                <a:solidFill>
                  <a:srgbClr val="0070C0"/>
                </a:solidFill>
                <a:latin typeface="Calibri"/>
                <a:ea typeface="Calibri"/>
                <a:cs typeface="Calibri"/>
                <a:sym typeface="Calibri"/>
              </a:rPr>
              <a:t>Have you ever been tempted to gossip?</a:t>
            </a:r>
          </a:p>
          <a:p>
            <a:pPr marL="0" lvl="0" indent="0">
              <a:buSzPts val="1440"/>
              <a:buNone/>
            </a:pPr>
            <a:r>
              <a:rPr lang="en-GB" sz="2900" dirty="0">
                <a:solidFill>
                  <a:srgbClr val="0070C0"/>
                </a:solidFill>
                <a:latin typeface="Calibri"/>
                <a:ea typeface="Calibri"/>
                <a:cs typeface="Calibri"/>
                <a:sym typeface="Calibri"/>
              </a:rPr>
              <a:t>How do you think the person who is being talked about might feel?</a:t>
            </a:r>
          </a:p>
          <a:p>
            <a:pPr marL="0" lvl="0" indent="0">
              <a:buSzPts val="1440"/>
              <a:buNone/>
            </a:pPr>
            <a:r>
              <a:rPr lang="en-GB" sz="2900" dirty="0">
                <a:solidFill>
                  <a:srgbClr val="0070C0"/>
                </a:solidFill>
                <a:latin typeface="Calibri"/>
                <a:ea typeface="Calibri"/>
                <a:cs typeface="Calibri"/>
                <a:sym typeface="Calibri"/>
              </a:rPr>
              <a:t>What strategies can you use to prevent yourself from gossiping?</a:t>
            </a:r>
          </a:p>
          <a:p>
            <a:pPr marL="0" lvl="0" indent="0">
              <a:buSzPts val="1440"/>
              <a:buNone/>
            </a:pPr>
            <a:r>
              <a:rPr lang="en-GB" sz="2900" dirty="0">
                <a:solidFill>
                  <a:srgbClr val="0070C0"/>
                </a:solidFill>
                <a:latin typeface="Calibri"/>
                <a:ea typeface="Calibri"/>
                <a:cs typeface="Calibri"/>
                <a:sym typeface="Calibri"/>
              </a:rPr>
              <a:t>Is there ever a time when sharing information about someone else is ok?</a:t>
            </a:r>
          </a:p>
        </p:txBody>
      </p:sp>
      <p:sp>
        <p:nvSpPr>
          <p:cNvPr id="401" name="Google Shape;401;g1027c9c2716_0_39"/>
          <p:cNvSpPr txBox="1"/>
          <p:nvPr/>
        </p:nvSpPr>
        <p:spPr>
          <a:xfrm>
            <a:off x="2360500" y="6022550"/>
            <a:ext cx="4612200" cy="369300"/>
          </a:xfrm>
          <a:prstGeom prst="rect">
            <a:avLst/>
          </a:prstGeom>
          <a:solidFill>
            <a:srgbClr val="9EDFF5"/>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veat"/>
                <a:ea typeface="Caveat"/>
                <a:cs typeface="Caveat"/>
                <a:sym typeface="Caveat"/>
              </a:rPr>
              <a:t>Give children a time of reflection on the above questions. </a:t>
            </a:r>
            <a:endParaRPr sz="1800" b="0" i="0" u="none" strike="noStrike" cap="none">
              <a:solidFill>
                <a:schemeClr val="dk1"/>
              </a:solidFill>
              <a:latin typeface="Caveat"/>
              <a:ea typeface="Caveat"/>
              <a:cs typeface="Caveat"/>
              <a:sym typeface="Caveat"/>
            </a:endParaRPr>
          </a:p>
        </p:txBody>
      </p:sp>
      <p:sp>
        <p:nvSpPr>
          <p:cNvPr id="402" name="Google Shape;402;g1027c9c2716_0_39"/>
          <p:cNvSpPr txBox="1"/>
          <p:nvPr/>
        </p:nvSpPr>
        <p:spPr>
          <a:xfrm>
            <a:off x="0" y="0"/>
            <a:ext cx="98616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1200"/>
              </a:spcBef>
              <a:spcAft>
                <a:spcPts val="1200"/>
              </a:spcAft>
              <a:buClr>
                <a:srgbClr val="000000"/>
              </a:buClr>
              <a:buSzPts val="1200"/>
              <a:buFont typeface="Arial"/>
              <a:buNone/>
            </a:pPr>
            <a:endParaRPr sz="1200" b="0" i="0" u="none" strike="noStrike" cap="none">
              <a:solidFill>
                <a:schemeClr val="dk1"/>
              </a:solidFill>
              <a:highlight>
                <a:srgbClr val="FFFFFF"/>
              </a:highlight>
              <a:latin typeface="Roboto"/>
              <a:ea typeface="Roboto"/>
              <a:cs typeface="Roboto"/>
              <a:sym typeface="Roboto"/>
            </a:endParaRPr>
          </a:p>
        </p:txBody>
      </p:sp>
      <p:sp>
        <p:nvSpPr>
          <p:cNvPr id="403" name="Google Shape;403;g1027c9c2716_0_39"/>
          <p:cNvSpPr txBox="1"/>
          <p:nvPr/>
        </p:nvSpPr>
        <p:spPr>
          <a:xfrm>
            <a:off x="563375" y="6391850"/>
            <a:ext cx="1567200" cy="323100"/>
          </a:xfrm>
          <a:prstGeom prst="rect">
            <a:avLst/>
          </a:prstGeom>
          <a:solidFill>
            <a:schemeClr val="lt2"/>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500" b="0" i="0" u="none" strike="noStrike" cap="none">
                <a:solidFill>
                  <a:schemeClr val="dk1"/>
                </a:solidFill>
                <a:latin typeface="Caveat"/>
                <a:ea typeface="Caveat"/>
                <a:cs typeface="Caveat"/>
                <a:sym typeface="Caveat"/>
              </a:rPr>
              <a:t>Song to end session</a:t>
            </a:r>
            <a:endParaRPr sz="1500" b="0" i="0" u="none" strike="noStrike" cap="none">
              <a:solidFill>
                <a:schemeClr val="dk1"/>
              </a:solidFill>
              <a:latin typeface="Caveat"/>
              <a:ea typeface="Caveat"/>
              <a:cs typeface="Caveat"/>
              <a:sym typeface="Caveat"/>
            </a:endParaRPr>
          </a:p>
        </p:txBody>
      </p:sp>
      <p:sp>
        <p:nvSpPr>
          <p:cNvPr id="404" name="Google Shape;404;g1027c9c2716_0_39"/>
          <p:cNvSpPr txBox="1"/>
          <p:nvPr/>
        </p:nvSpPr>
        <p:spPr>
          <a:xfrm>
            <a:off x="3669425" y="6391850"/>
            <a:ext cx="5397600" cy="400200"/>
          </a:xfrm>
          <a:prstGeom prst="rect">
            <a:avLst/>
          </a:prstGeom>
          <a:noFill/>
          <a:ln>
            <a:noFill/>
          </a:ln>
        </p:spPr>
        <p:txBody>
          <a:bodyPr spcFirstLastPara="1" wrap="square" lIns="91425" tIns="91425" rIns="91425" bIns="91425" anchor="t" anchorCtr="0">
            <a:spAutoFit/>
          </a:bodyPr>
          <a:lstStyle/>
          <a:p>
            <a:pPr lvl="0">
              <a:buSzPts val="1400"/>
            </a:pPr>
            <a:r>
              <a:rPr lang="en-GB" dirty="0">
                <a:hlinkClick r:id="rId3"/>
              </a:rPr>
              <a:t>https://www.youtube.com/watch?v=4ZRwn_Thg2Q</a:t>
            </a:r>
            <a:r>
              <a:rPr lang="en-GB" dirty="0"/>
              <a:t> </a:t>
            </a:r>
            <a:endParaRPr sz="1400" b="0" i="0" u="none" strike="noStrike" cap="none" dirty="0">
              <a:solidFill>
                <a:srgbClr val="000000"/>
              </a:solidFill>
              <a:latin typeface="Arial"/>
              <a:ea typeface="Arial"/>
              <a:cs typeface="Arial"/>
              <a:sym typeface="Arial"/>
            </a:endParaRPr>
          </a:p>
        </p:txBody>
      </p:sp>
      <p:sp>
        <p:nvSpPr>
          <p:cNvPr id="2" name="TextBox 1">
            <a:extLst>
              <a:ext uri="{FF2B5EF4-FFF2-40B4-BE49-F238E27FC236}">
                <a16:creationId xmlns:a16="http://schemas.microsoft.com/office/drawing/2014/main" id="{CA958669-C73B-48E4-82B8-F670F15AFABB}"/>
              </a:ext>
            </a:extLst>
          </p:cNvPr>
          <p:cNvSpPr txBox="1"/>
          <p:nvPr/>
        </p:nvSpPr>
        <p:spPr>
          <a:xfrm>
            <a:off x="8416031" y="5362113"/>
            <a:ext cx="1198486" cy="523220"/>
          </a:xfrm>
          <a:prstGeom prst="rect">
            <a:avLst/>
          </a:prstGeom>
          <a:noFill/>
        </p:spPr>
        <p:txBody>
          <a:bodyPr wrap="square" rtlCol="0">
            <a:spAutoFit/>
          </a:bodyPr>
          <a:lstStyle/>
          <a:p>
            <a:r>
              <a:rPr lang="en-GB" dirty="0"/>
              <a:t>Bridget and Mercy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10" name="Google Shape;410;p7"/>
          <p:cNvSpPr txBox="1">
            <a:spLocks noGrp="1"/>
          </p:cNvSpPr>
          <p:nvPr>
            <p:ph type="title"/>
          </p:nvPr>
        </p:nvSpPr>
        <p:spPr>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rgbClr val="226292"/>
              </a:buClr>
              <a:buSzPts val="3600"/>
              <a:buFont typeface="Oi"/>
              <a:buNone/>
            </a:pPr>
            <a:r>
              <a:rPr lang="en-GB">
                <a:solidFill>
                  <a:srgbClr val="226292"/>
                </a:solidFill>
                <a:latin typeface="Caveat"/>
                <a:ea typeface="Caveat"/>
                <a:cs typeface="Caveat"/>
                <a:sym typeface="Caveat"/>
              </a:rPr>
              <a:t>Prayer:</a:t>
            </a:r>
            <a:endParaRPr>
              <a:solidFill>
                <a:srgbClr val="226292"/>
              </a:solidFill>
              <a:latin typeface="Caveat"/>
              <a:ea typeface="Caveat"/>
              <a:cs typeface="Caveat"/>
              <a:sym typeface="Caveat"/>
            </a:endParaRPr>
          </a:p>
        </p:txBody>
      </p:sp>
      <p:sp>
        <p:nvSpPr>
          <p:cNvPr id="409" name="Google Shape;409;p7"/>
          <p:cNvSpPr txBox="1">
            <a:spLocks noGrp="1"/>
          </p:cNvSpPr>
          <p:nvPr>
            <p:ph idx="1"/>
          </p:nvPr>
        </p:nvSpPr>
        <p:spPr>
          <a:xfrm>
            <a:off x="677334" y="1671191"/>
            <a:ext cx="8596668" cy="3880773"/>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560"/>
              <a:buNone/>
            </a:pPr>
            <a:r>
              <a:rPr lang="en-GB" sz="3200" dirty="0">
                <a:latin typeface="Caveat"/>
                <a:ea typeface="Caveat"/>
                <a:cs typeface="Caveat"/>
                <a:sym typeface="Caveat"/>
              </a:rPr>
              <a:t>Thank you for the message today. God please help us to resist the temptation to gossip. Please help us, in those situations, to remember the truths we have in our lives and to hold onto the peace that you have given us. Help us to live a life of love, joy and peace. In your mighty name, Amen.</a:t>
            </a:r>
            <a:endParaRPr sz="3200" dirty="0">
              <a:latin typeface="Caveat"/>
              <a:ea typeface="Caveat"/>
              <a:cs typeface="Caveat"/>
              <a:sym typeface="Caveat"/>
            </a:endParaRPr>
          </a:p>
        </p:txBody>
      </p:sp>
      <p:sp>
        <p:nvSpPr>
          <p:cNvPr id="411" name="Google Shape;411;p7"/>
          <p:cNvSpPr txBox="1"/>
          <p:nvPr/>
        </p:nvSpPr>
        <p:spPr>
          <a:xfrm>
            <a:off x="832100" y="5605275"/>
            <a:ext cx="5266800" cy="400200"/>
          </a:xfrm>
          <a:prstGeom prst="rect">
            <a:avLst/>
          </a:prstGeom>
          <a:solidFill>
            <a:schemeClr val="lt2"/>
          </a:solid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Trebuchet MS"/>
                <a:ea typeface="Trebuchet MS"/>
                <a:cs typeface="Trebuchet MS"/>
                <a:sym typeface="Trebuchet MS"/>
              </a:rPr>
              <a:t>This prayer can be said by worship council members.</a:t>
            </a:r>
            <a:endParaRPr sz="1400" b="0" i="0" u="none" strike="noStrike" cap="none">
              <a:solidFill>
                <a:srgbClr val="000000"/>
              </a:solidFill>
              <a:highlight>
                <a:srgbClr val="FF0000"/>
              </a:highlight>
              <a:latin typeface="Trebuchet MS"/>
              <a:ea typeface="Trebuchet MS"/>
              <a:cs typeface="Trebuchet MS"/>
              <a:sym typeface="Trebuchet MS"/>
            </a:endParaRPr>
          </a:p>
        </p:txBody>
      </p:sp>
      <p:sp>
        <p:nvSpPr>
          <p:cNvPr id="2" name="TextBox 1">
            <a:extLst>
              <a:ext uri="{FF2B5EF4-FFF2-40B4-BE49-F238E27FC236}">
                <a16:creationId xmlns:a16="http://schemas.microsoft.com/office/drawing/2014/main" id="{BE53079C-6FC7-4926-B67C-3E2AD3B842C2}"/>
              </a:ext>
            </a:extLst>
          </p:cNvPr>
          <p:cNvSpPr txBox="1"/>
          <p:nvPr/>
        </p:nvSpPr>
        <p:spPr>
          <a:xfrm>
            <a:off x="8114190" y="5605275"/>
            <a:ext cx="1287262" cy="307777"/>
          </a:xfrm>
          <a:prstGeom prst="rect">
            <a:avLst/>
          </a:prstGeom>
          <a:noFill/>
        </p:spPr>
        <p:txBody>
          <a:bodyPr wrap="square" rtlCol="0">
            <a:spAutoFit/>
          </a:bodyPr>
          <a:lstStyle/>
          <a:p>
            <a:r>
              <a:rPr lang="en-GB" dirty="0"/>
              <a:t>Joanna</a:t>
            </a:r>
          </a:p>
        </p:txBody>
      </p:sp>
    </p:spTree>
  </p:cSld>
  <p:clrMapOvr>
    <a:masterClrMapping/>
  </p:clrMapOvr>
</p:sld>
</file>

<file path=ppt/theme/theme1.xml><?xml version="1.0" encoding="utf-8"?>
<a:theme xmlns:a="http://schemas.openxmlformats.org/drawingml/2006/main" name="Pop">
  <a:themeElements>
    <a:clrScheme name="Pop">
      <a:dk1>
        <a:srgbClr val="F8E71C"/>
      </a:dk1>
      <a:lt1>
        <a:srgbClr val="FFFFFF"/>
      </a:lt1>
      <a:dk2>
        <a:srgbClr val="000000"/>
      </a:dk2>
      <a:lt2>
        <a:srgbClr val="D9D9D9"/>
      </a:lt2>
      <a:accent1>
        <a:srgbClr val="666666"/>
      </a:accent1>
      <a:accent2>
        <a:srgbClr val="483165"/>
      </a:accent2>
      <a:accent3>
        <a:srgbClr val="EB1E95"/>
      </a:accent3>
      <a:accent4>
        <a:srgbClr val="01AFD1"/>
      </a:accent4>
      <a:accent5>
        <a:srgbClr val="0F9D58"/>
      </a:accent5>
      <a:accent6>
        <a:srgbClr val="9C27B0"/>
      </a:accent6>
      <a:hlink>
        <a:srgbClr val="0F9D58"/>
      </a:hlink>
      <a:folHlink>
        <a:srgbClr val="0F9D5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140</TotalTime>
  <Words>834</Words>
  <Application>Microsoft Office PowerPoint</Application>
  <PresentationFormat>Widescreen</PresentationFormat>
  <Paragraphs>51</Paragraphs>
  <Slides>10</Slides>
  <Notes>10</Notes>
  <HiddenSlides>0</HiddenSlides>
  <MMClips>0</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10</vt:i4>
      </vt:variant>
    </vt:vector>
  </HeadingPairs>
  <TitlesOfParts>
    <vt:vector size="26" baseType="lpstr">
      <vt:lpstr>Roboto</vt:lpstr>
      <vt:lpstr>Libre Baskerville</vt:lpstr>
      <vt:lpstr>Cookie</vt:lpstr>
      <vt:lpstr>Oi</vt:lpstr>
      <vt:lpstr>Calibri</vt:lpstr>
      <vt:lpstr>Oswald</vt:lpstr>
      <vt:lpstr>Montserrat</vt:lpstr>
      <vt:lpstr>Trebuchet MS</vt:lpstr>
      <vt:lpstr>inherit</vt:lpstr>
      <vt:lpstr>Caveat</vt:lpstr>
      <vt:lpstr>Playfair Display</vt:lpstr>
      <vt:lpstr>Wingdings 3</vt:lpstr>
      <vt:lpstr>Arial</vt:lpstr>
      <vt:lpstr>Merriweather Sans</vt:lpstr>
      <vt:lpstr>Pop</vt:lpstr>
      <vt:lpstr>Facet</vt:lpstr>
      <vt:lpstr>Collective Worship</vt:lpstr>
      <vt:lpstr>PowerPoint Presentation</vt:lpstr>
      <vt:lpstr>PowerPoint Presentation</vt:lpstr>
      <vt:lpstr>Theme: Temptation to gossip Bible verse: Proverbs 26:20-22.</vt:lpstr>
      <vt:lpstr>  -Perhaps someone has worn a funny outfit. -Perhaps you just don’t like someone and you want others to dislike this person too.</vt:lpstr>
      <vt:lpstr>Gossip sketch</vt:lpstr>
      <vt:lpstr>There is something about gossiping that really makes us want to spill it out. Some people do it to make them feel superior to others. Some do it to deliberately hurt other people. Some do it out of envy, for attention, anger, revenge, or simply just out of boredom.  No matter what your reason may be, God holds you accountable for what you say during this lifetime (Matthew 12:36). He listens to every word you say. Sooner or later, you will reap the negative effects of gossiping, during this lifetime and for the life to come.</vt:lpstr>
      <vt:lpstr>3 Tips for resisting the temptation to gossip:  1. If you can’t say anything good, don’t say anything at all The best way to stop gossiping is to simply say NO. Say no to the urge to share rumours or hurtful information. Most of the time, when you hear gossip, there is really no way you can be 100% sure if the information is true or not. In addition to this, you can only see the outward appearance of a situation, but not the heart, which only God can perfectly do.  2. Imagine yourself in the shoes of the person being gossiped Before those words leave your mouth, think about what you are about to say. Are your words helpful? Or do your words just make the situation worse than it already is? Are you becoming a blessing to others or a burden by telling this information? Honestly answer these questions and be wise with how you act.  3. Talk through the information with the person involved You probably heard about “talking behind people’s back”. Now that’s gossip. If you really want to discuss something, make sure that you do so with the person concerned present. This way, that person will have a chance to defend themselves or simply know about the information and do something about it. </vt:lpstr>
      <vt:lpstr>Reflection:</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Collective Worship</dc:title>
  <dc:creator>Richard Wakeford</dc:creator>
  <cp:lastModifiedBy>Wakeford, Richard</cp:lastModifiedBy>
  <cp:revision>14</cp:revision>
  <dcterms:created xsi:type="dcterms:W3CDTF">2020-03-31T11:00:06Z</dcterms:created>
  <dcterms:modified xsi:type="dcterms:W3CDTF">2022-06-23T09:00:30Z</dcterms:modified>
</cp:coreProperties>
</file>